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12192000" cy="6858000"/>
  <p:notesSz cx="6858000" cy="9144000"/>
  <p:custDataLst>
    <p:tags r:id="rId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55"/>
  </p:normalViewPr>
  <p:slideViewPr>
    <p:cSldViewPr>
      <p:cViewPr varScale="1">
        <p:scale>
          <a:sx n="94" d="100"/>
          <a:sy n="94" d="100"/>
        </p:scale>
        <p:origin x="102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
<Relationships  xmlns="http://schemas.openxmlformats.org/package/2006/relationships">
<Relationship Id="rId3" Type="http://schemas.openxmlformats.org/officeDocument/2006/relationships/presProps" Target="presProps.xml"/>
<Relationship Id="rId2" Type="http://schemas.openxmlformats.org/officeDocument/2006/relationships/tags" Target="tags/tag1.xml"/>
<Relationship Id="rId1" Type="http://schemas.openxmlformats.org/officeDocument/2006/relationships/slideMaster" Target="slideMasters/slideMaster1.xml"/>
<Relationship Id="rId6" Type="http://schemas.openxmlformats.org/officeDocument/2006/relationships/tableStyles" Target="tableStyles.xml"/>
<Relationship Id="rId5" Type="http://schemas.openxmlformats.org/officeDocument/2006/relationships/theme" Target="theme/theme1.xml"/>
<Relationship Id="rId4" Type="http://schemas.openxmlformats.org/officeDocument/2006/relationships/viewProps" Target="viewProps.xml"/>
<Relationship Id="rId7" Type="http://schemas.openxmlformats.org/officeDocument/2006/relationships/slide" Target="slides/slide1.xml"/>
<Relationship Id="rId8" Type="http://schemas.openxmlformats.org/officeDocument/2006/relationships/slide" Target="slides/slide2.xml"/>
<Relationship Id="rId9" Type="http://schemas.openxmlformats.org/officeDocument/2006/relationships/slide" Target="slides/slide3.xml"/>
<Relationship Id="rId10" Type="http://schemas.openxmlformats.org/officeDocument/2006/relationships/slide" Target="slides/slide4.xml"/>
<Relationship Id="rId11" Type="http://schemas.openxmlformats.org/officeDocument/2006/relationships/slide" Target="slides/slide5.xml"/>
<Relationship Id="rId12" Type="http://schemas.openxmlformats.org/officeDocument/2006/relationships/slide" Target="slides/slide6.xml"/>
<Relationship Id="rId13" Type="http://schemas.openxmlformats.org/officeDocument/2006/relationships/slide" Target="slides/slide7.xml"/>
<Relationship Id="rId14" Type="http://schemas.openxmlformats.org/officeDocument/2006/relationships/slide" Target="slides/slide8.xml"/>
<Relationship Id="rId15" Type="http://schemas.openxmlformats.org/officeDocument/2006/relationships/slide" Target="slides/slide9.xml"/>
<Relationship Id="rId16" Type="http://schemas.openxmlformats.org/officeDocument/2006/relationships/slide" Target="slides/slide10.xml"/>
<Relationship Id="rId17" Type="http://schemas.openxmlformats.org/officeDocument/2006/relationships/slide" Target="slides/slide11.xml"/>
<Relationship Id="rId18" Type="http://schemas.openxmlformats.org/officeDocument/2006/relationships/slide" Target="slides/slide12.xml"/>
<Relationship Id="rId19" Type="http://schemas.openxmlformats.org/officeDocument/2006/relationships/slide" Target="slides/slide13.xml"/>
<Relationship Id="rId20" Type="http://schemas.openxmlformats.org/officeDocument/2006/relationships/slide" Target="slides/slide14.xml"/>
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8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4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7.xml"/>
<Relationship Id="rId2" Type="http://schemas.openxmlformats.org/officeDocument/2006/relationships/image" Target="../media/a89e33d7060fec744fbc0461430de0796fab4fc0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7.xml"/>
<Relationship Id="rId2" Type="http://schemas.openxmlformats.org/officeDocument/2006/relationships/image" Target="../media/0c31ab3e07e704e4b3338e5d628ea2d06740beb2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7.xml"/>
<Relationship Id="rId2" Type="http://schemas.openxmlformats.org/officeDocument/2006/relationships/image" Target="../media/dfd163a211f360f988efd3f1ce631a1dd0c80101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7.xml"/>
<Relationship Id="rId2" Type="http://schemas.openxmlformats.org/officeDocument/2006/relationships/image" Target="../media/8b60c36a7b5c5fe18375a6aefef097f1ee85d09d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7.xml"/>
<Relationship Id="rId2" Type="http://schemas.openxmlformats.org/officeDocument/2006/relationships/image" Target="../media/99c9ebd60bf1b2bd40dfdf99ecae3e93d0b322d1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7.xml"/>
<Relationship Id="rId2" Type="http://schemas.openxmlformats.org/officeDocument/2006/relationships/image" Target="../media/cf30a1f906acd6c4455b21838995f1904f2ddab3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7.xml"/>
<Relationship Id="rId2" Type="http://schemas.openxmlformats.org/officeDocument/2006/relationships/image" Target="../media/a8a5bca4e5c7380fecdd2d6d22cccdcf58b4a724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7.xml"/>
<Relationship Id="rId2" Type="http://schemas.openxmlformats.org/officeDocument/2006/relationships/image" Target="../media/f82e5047d46851c6b77190c82744046f0580c7e4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7.xml"/>
<Relationship Id="rId2" Type="http://schemas.openxmlformats.org/officeDocument/2006/relationships/image" Target="../media/8cdf88c88dea7ae83ef9c7a6648e4783f96a9fda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7.xml"/>
<Relationship Id="rId2" Type="http://schemas.openxmlformats.org/officeDocument/2006/relationships/image" Target="../media/c9a2c2b145415ce4db7e9365fea7a168ed2448ed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7.xml"/>
<Relationship Id="rId2" Type="http://schemas.openxmlformats.org/officeDocument/2006/relationships/image" Target="../media/4d87053f260505d5e4344e01a7b44ab732eca0fd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7.xml"/>
<Relationship Id="rId2" Type="http://schemas.openxmlformats.org/officeDocument/2006/relationships/image" Target="../media/79c005168a0a248e27d106cf71b4016f47430650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7.xml"/>
<Relationship Id="rId2" Type="http://schemas.openxmlformats.org/officeDocument/2006/relationships/image" Target="../media/7201f897827c3157e910acb662be05c1c6c67f10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7.xml"/>
<Relationship Id="rId2" Type="http://schemas.openxmlformats.org/officeDocument/2006/relationships/image" Target="../media/717745f87d9e45b7e9098f1ac3525f44db228f77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3" baseType="lpstr">
      <vt:lpstr>Arial</vt:lpstr>
      <vt:lpstr>Calibri</vt:lpstr>
      <vt:lpstr>Office Theme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/>
  <dc:subject/>
  <dc:creator/>
  <cp:keywords/>
  <dc:description/>
  <cp:lastModifiedBy/>
  <cp:revision>4</cp:revision>
  <dcterms:created xsi:type="dcterms:W3CDTF">2017-02-13T16:18:36Z</dcterms:created>
  <dcterms:modified xsi:type="dcterms:W3CDTF">2023-09-11T15:05:11Z</dcterms:modified>
  <cp:category/>
</cp:coreProperties>
</file>