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png" ContentType="image/png"/>
  <Default Extension="svg" ContentType="image/svg+xml"/>
  <Default Extension="bmp" ContentType="image/bmp"/>
  <Default Extension="emf" ContentType="image/x-emf"/>
  <Default Extension="wmf" ContentType="image/x-wmf"/>
  <Default Extension="tiff" ContentType="image/tiff"/>
  <Default Extension="jpg" ContentType="application/octet-stream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</Types>
</file>

<file path=_rels/.rels><?xml version="1.0" encoding="UTF-8" standalone="yes"?>

<Relationships  xmlns="http://schemas.openxmlformats.org/package/2006/relationships">
<Relationship Id="rId3" Type="http://schemas.openxmlformats.org/package/2006/relationships/metadata/core-properties" Target="docProps/core.xml"/>
<Relationship Id="rId2" Type="http://schemas.openxmlformats.org/package/2006/relationships/metadata/thumbnail" Target="docProps/thumbnail.jpeg"/>
<Relationship Id="rId1" Type="http://schemas.openxmlformats.org/officeDocument/2006/relationships/officeDocument" Target="ppt/presentation.xml"/>
<Relationship Id="rId4" Type="http://schemas.openxmlformats.org/officeDocument/2006/relationships/extended-properties" Target="docProps/app.xml"/>
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</p:sldIdLst>
  <p:sldSz cx="12192000" cy="6858000"/>
  <p:notesSz cx="6858000" cy="9144000"/>
  <p:custDataLst>
    <p:tags r:id="rId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55"/>
  </p:normalViewPr>
  <p:slideViewPr>
    <p:cSldViewPr>
      <p:cViewPr varScale="1">
        <p:scale>
          <a:sx n="94" d="100"/>
          <a:sy n="94" d="100"/>
        </p:scale>
        <p:origin x="10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
<Relationships  xmlns="http://schemas.openxmlformats.org/package/2006/relationships">
<Relationship Id="rId3" Type="http://schemas.openxmlformats.org/officeDocument/2006/relationships/presProps" Target="presProps.xml"/>
<Relationship Id="rId2" Type="http://schemas.openxmlformats.org/officeDocument/2006/relationships/tags" Target="tags/tag1.xml"/>
<Relationship Id="rId1" Type="http://schemas.openxmlformats.org/officeDocument/2006/relationships/slideMaster" Target="slideMasters/slideMaster1.xml"/>
<Relationship Id="rId6" Type="http://schemas.openxmlformats.org/officeDocument/2006/relationships/tableStyles" Target="tableStyles.xml"/>
<Relationship Id="rId5" Type="http://schemas.openxmlformats.org/officeDocument/2006/relationships/theme" Target="theme/theme1.xml"/>
<Relationship Id="rId4" Type="http://schemas.openxmlformats.org/officeDocument/2006/relationships/viewProps" Target="viewProps.xml"/>
<Relationship Id="rId7" Type="http://schemas.openxmlformats.org/officeDocument/2006/relationships/slide" Target="slides/slide1.xml"/>
<Relationship Id="rId8" Type="http://schemas.openxmlformats.org/officeDocument/2006/relationships/slide" Target="slides/slide2.xml"/>
<Relationship Id="rId9" Type="http://schemas.openxmlformats.org/officeDocument/2006/relationships/slide" Target="slides/slide3.xml"/>
<Relationship Id="rId10" Type="http://schemas.openxmlformats.org/officeDocument/2006/relationships/slide" Target="slides/slide4.xml"/>
<Relationship Id="rId11" Type="http://schemas.openxmlformats.org/officeDocument/2006/relationships/slide" Target="slides/slide5.xml"/>
<Relationship Id="rId12" Type="http://schemas.openxmlformats.org/officeDocument/2006/relationships/slide" Target="slides/slide6.xml"/>
<Relationship Id="rId13" Type="http://schemas.openxmlformats.org/officeDocument/2006/relationships/slide" Target="slides/slide7.xml"/>
<Relationship Id="rId14" Type="http://schemas.openxmlformats.org/officeDocument/2006/relationships/slide" Target="slides/slide8.xml"/>
<Relationship Id="rId15" Type="http://schemas.openxmlformats.org/officeDocument/2006/relationships/slide" Target="slides/slide9.xml"/>
<Relationship Id="rId16" Type="http://schemas.openxmlformats.org/officeDocument/2006/relationships/slide" Target="slides/slide10.xml"/>
<Relationship Id="rId17" Type="http://schemas.openxmlformats.org/officeDocument/2006/relationships/slide" Target="slides/slide11.xml"/>
<Relationship Id="rId18" Type="http://schemas.openxmlformats.org/officeDocument/2006/relationships/slide" Target="slides/slide12.xml"/>
<Relationship Id="rId19" Type="http://schemas.openxmlformats.org/officeDocument/2006/relationships/slide" Target="slides/slide13.xml"/>
<Relationship Id="rId20" Type="http://schemas.openxmlformats.org/officeDocument/2006/relationships/slide" Target="slides/slide14.xml"/>
<Relationship Id="rId21" Type="http://schemas.openxmlformats.org/officeDocument/2006/relationships/slide" Target="slides/slide15.xml"/>
<Relationship Id="rId22" Type="http://schemas.openxmlformats.org/officeDocument/2006/relationships/slide" Target="slides/slide16.xml"/>
<Relationship Id="rId23" Type="http://schemas.openxmlformats.org/officeDocument/2006/relationships/slide" Target="slides/slide17.xml"/>
<Relationship Id="rId24" Type="http://schemas.openxmlformats.org/officeDocument/2006/relationships/slide" Target="slides/slide18.xml"/>
<Relationship Id="rId25" Type="http://schemas.openxmlformats.org/officeDocument/2006/relationships/slide" Target="slides/slide19.xml"/>
<Relationship Id="rId26" Type="http://schemas.openxmlformats.org/officeDocument/2006/relationships/slide" Target="slides/slide20.xml"/>
<Relationship Id="rId27" Type="http://schemas.openxmlformats.org/officeDocument/2006/relationships/slide" Target="slides/slide21.xml"/>
<Relationship Id="rId28" Type="http://schemas.openxmlformats.org/officeDocument/2006/relationships/slide" Target="slides/slide22.xml"/>
<Relationship Id="rId29" Type="http://schemas.openxmlformats.org/officeDocument/2006/relationships/slide" Target="slides/slide23.xml"/>
<Relationship Id="rId30" Type="http://schemas.openxmlformats.org/officeDocument/2006/relationships/slide" Target="slides/slide24.xml"/>
<Relationship Id="rId31" Type="http://schemas.openxmlformats.org/officeDocument/2006/relationships/slide" Target="slides/slide25.xml"/>
<Relationship Id="rId32" Type="http://schemas.openxmlformats.org/officeDocument/2006/relationships/slide" Target="slides/slide26.xml"/>
<Relationship Id="rId33" Type="http://schemas.openxmlformats.org/officeDocument/2006/relationships/slide" Target="slides/slide27.xml"/>
<Relationship Id="rId34" Type="http://schemas.openxmlformats.org/officeDocument/2006/relationships/slide" Target="slides/slide28.xml"/>
<Relationship Id="rId35" Type="http://schemas.openxmlformats.org/officeDocument/2006/relationships/slide" Target="slides/slide29.xml"/>
<Relationship Id="rId36" Type="http://schemas.openxmlformats.org/officeDocument/2006/relationships/slide" Target="slides/slide30.xml"/>
<Relationship Id="rId37" Type="http://schemas.openxmlformats.org/officeDocument/2006/relationships/slide" Target="slides/slide31.xml"/>
<Relationship Id="rId38" Type="http://schemas.openxmlformats.org/officeDocument/2006/relationships/slide" Target="slides/slide32.xml"/>
<Relationship Id="rId39" Type="http://schemas.openxmlformats.org/officeDocument/2006/relationships/slide" Target="slides/slide33.xml"/>
<Relationship Id="rId40" Type="http://schemas.openxmlformats.org/officeDocument/2006/relationships/slide" Target="slides/slide34.xml"/>
<Relationship Id="rId41" Type="http://schemas.openxmlformats.org/officeDocument/2006/relationships/slide" Target="slides/slide35.xml"/>
<Relationship Id="rId42" Type="http://schemas.openxmlformats.org/officeDocument/2006/relationships/slide" Target="slides/slide36.xml"/>
<Relationship Id="rId43" Type="http://schemas.openxmlformats.org/officeDocument/2006/relationships/slide" Target="slides/slide37.xml"/>
<Relationship Id="rId44" Type="http://schemas.openxmlformats.org/officeDocument/2006/relationships/slide" Target="slides/slide38.xml"/>
<Relationship Id="rId45" Type="http://schemas.openxmlformats.org/officeDocument/2006/relationships/slide" Target="slides/slide39.xml"/>
<Relationship Id="rId46" Type="http://schemas.openxmlformats.org/officeDocument/2006/relationships/slide" Target="slides/slide40.xml"/>
<Relationship Id="rId47" Type="http://schemas.openxmlformats.org/officeDocument/2006/relationships/slide" Target="slides/slide41.xml"/>
<Relationship Id="rId48" Type="http://schemas.openxmlformats.org/officeDocument/2006/relationships/slide" Target="slides/slide42.xml"/>
<Relationship Id="rId49" Type="http://schemas.openxmlformats.org/officeDocument/2006/relationships/slide" Target="slides/slide43.xml"/>
<Relationship Id="rId50" Type="http://schemas.openxmlformats.org/officeDocument/2006/relationships/slide" Target="slides/slide44.xml"/>
<Relationship Id="rId51" Type="http://schemas.openxmlformats.org/officeDocument/2006/relationships/slide" Target="slides/slide45.xml"/>
<Relationship Id="rId52" Type="http://schemas.openxmlformats.org/officeDocument/2006/relationships/slide" Target="slides/slide46.xml"/>
<Relationship Id="rId53" Type="http://schemas.openxmlformats.org/officeDocument/2006/relationships/slide" Target="slides/slide47.xml"/>
<Relationship Id="rId54" Type="http://schemas.openxmlformats.org/officeDocument/2006/relationships/slide" Target="slides/slide48.xml"/>
<Relationship Id="rId55" Type="http://schemas.openxmlformats.org/officeDocument/2006/relationships/slide" Target="slides/slide49.xml"/>
<Relationship Id="rId56" Type="http://schemas.openxmlformats.org/officeDocument/2006/relationships/slide" Target="slides/slide50.xml"/>
<Relationship Id="rId57" Type="http://schemas.openxmlformats.org/officeDocument/2006/relationships/slide" Target="slides/slide51.xml"/>
<Relationship Id="rId58" Type="http://schemas.openxmlformats.org/officeDocument/2006/relationships/slide" Target="slides/slide52.xml"/>
<Relationship Id="rId59" Type="http://schemas.openxmlformats.org/officeDocument/2006/relationships/slide" Target="slides/slide53.xml"/>
<Relationship Id="rId60" Type="http://schemas.openxmlformats.org/officeDocument/2006/relationships/slide" Target="slides/slide54.xml"/>
<Relationship Id="rId61" Type="http://schemas.openxmlformats.org/officeDocument/2006/relationships/slide" Target="slides/slide55.xml"/>
<Relationship Id="rId62" Type="http://schemas.openxmlformats.org/officeDocument/2006/relationships/slide" Target="slides/slide56.xml"/>
<Relationship Id="rId63" Type="http://schemas.openxmlformats.org/officeDocument/2006/relationships/slide" Target="slides/slide57.xml"/>
<Relationship Id="rId64" Type="http://schemas.openxmlformats.org/officeDocument/2006/relationships/slide" Target="slides/slide58.xml"/>
<Relationship Id="rId65" Type="http://schemas.openxmlformats.org/officeDocument/2006/relationships/slide" Target="slides/slide59.xml"/>
<Relationship Id="rId66" Type="http://schemas.openxmlformats.org/officeDocument/2006/relationships/slide" Target="slides/slide60.xml"/>
<Relationship Id="rId67" Type="http://schemas.openxmlformats.org/officeDocument/2006/relationships/slide" Target="slides/slide61.xml"/>
<Relationship Id="rId68" Type="http://schemas.openxmlformats.org/officeDocument/2006/relationships/slide" Target="slides/slide62.xml"/>
<Relationship Id="rId69" Type="http://schemas.openxmlformats.org/officeDocument/2006/relationships/slide" Target="slides/slide63.xml"/>
<Relationship Id="rId70" Type="http://schemas.openxmlformats.org/officeDocument/2006/relationships/slide" Target="slides/slide64.xml"/>
<Relationship Id="rId71" Type="http://schemas.openxmlformats.org/officeDocument/2006/relationships/slide" Target="slides/slide65.xml"/>
<Relationship Id="rId72" Type="http://schemas.openxmlformats.org/officeDocument/2006/relationships/slide" Target="slides/slide66.xml"/>
<Relationship Id="rId73" Type="http://schemas.openxmlformats.org/officeDocument/2006/relationships/slide" Target="slides/slide67.xml"/>
<Relationship Id="rId74" Type="http://schemas.openxmlformats.org/officeDocument/2006/relationships/slide" Target="slides/slide68.xml"/>
<Relationship Id="rId75" Type="http://schemas.openxmlformats.org/officeDocument/2006/relationships/slide" Target="slides/slide69.xml"/>
<Relationship Id="rId76" Type="http://schemas.openxmlformats.org/officeDocument/2006/relationships/slide" Target="slides/slide70.xml"/>
<Relationship Id="rId77" Type="http://schemas.openxmlformats.org/officeDocument/2006/relationships/slide" Target="slides/slide71.xml"/>
<Relationship Id="rId78" Type="http://schemas.openxmlformats.org/officeDocument/2006/relationships/slide" Target="slides/slide72.xml"/>
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8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4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9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34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0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9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89e33d7060fec744fbc0461430de0796fab4fc0.png"/>
</Relationships>

</file>

<file path=ppt/slides/_rels/slide1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a96fb218f1306e21b2e29b41e1713f980fc26ef.png"/>
</Relationships>

</file>

<file path=ppt/slides/_rels/slide1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ddec68f1fd9f8975cf50c4b83d00c86dc0dd5e2.png"/>
</Relationships>

</file>

<file path=ppt/slides/_rels/slide1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180144612f7632e3f84d4abec3a162f60c61c15.png"/>
</Relationships>

</file>

<file path=ppt/slides/_rels/slide1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91baf55c15aba656d87479bfb4a39369a7b3fb3.png"/>
</Relationships>

</file>

<file path=ppt/slides/_rels/slide1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edbe4f772e694f01b06132bab8c504b3d640d0f.png"/>
</Relationships>

</file>

<file path=ppt/slides/_rels/slide1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20b81b99f82fc4ab0b3607de148cf2ac7ffc7be.png"/>
</Relationships>

</file>

<file path=ppt/slides/_rels/slide1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569613538525e962f1bd0d1e66d276431355c99.png"/>
</Relationships>

</file>

<file path=ppt/slides/_rels/slide1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8860b1ffb92cf33f43658b38196aa4cbf256f4c.png"/>
</Relationships>

</file>

<file path=ppt/slides/_rels/slide1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2ba714885e5d7c9e29fa3035885d0520fe9e289.png"/>
</Relationships>

</file>

<file path=ppt/slides/_rels/slide1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77f9c52f32dcda2da269bb1a5a65ccb68614fd3.png"/>
</Relationships>

</file>

<file path=ppt/slides/_rels/slide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a82e35ecb5627d27603b61358f109cfe83a0452.png"/>
</Relationships>

</file>

<file path=ppt/slides/_rels/slide2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7e01495d44573b388b2d50540a666e433afc7e1.png"/>
</Relationships>

</file>

<file path=ppt/slides/_rels/slide2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8f3bf8b6245db1c24d6c64c015d9d9e8ec31d92.png"/>
</Relationships>

</file>

<file path=ppt/slides/_rels/slide2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7ec7ba79a29096818eecdc31f762e009f9e1207.png"/>
</Relationships>

</file>

<file path=ppt/slides/_rels/slide2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163fd3d4f8f4929d96143c3ae75bf3b1b124a8d.png"/>
</Relationships>

</file>

<file path=ppt/slides/_rels/slide2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853e4d735ad091e7d19f1bcd0a94544ac2b8f3a.png"/>
</Relationships>

</file>

<file path=ppt/slides/_rels/slide2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3d73688506f80469e93532b1bb7a9bb7abf6160.png"/>
</Relationships>

</file>

<file path=ppt/slides/_rels/slide2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37a2c8d8f062e6c186474ec1056b1682f10d542.png"/>
</Relationships>

</file>

<file path=ppt/slides/_rels/slide2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b9d41150904043ff73fb355118e4a322ce74311.png"/>
</Relationships>

</file>

<file path=ppt/slides/_rels/slide2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a286bf15c978d7ce18f7ee5ec94bdb75fc5d9db.png"/>
</Relationships>

</file>

<file path=ppt/slides/_rels/slide2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a524e43b4e3594992dc41b30d13b34e82a129ae.png"/>
</Relationships>

</file>

<file path=ppt/slides/_rels/slide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98379f1b55c1346224513563c19db97e2e9fbad.png"/>
</Relationships>

</file>

<file path=ppt/slides/_rels/slide3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453fda598a4280c862f8bb17c657591355e5ec3.png"/>
</Relationships>

</file>

<file path=ppt/slides/_rels/slide3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fcfce50b47d6b9087e77db1523aa11054ff9ec0.png"/>
</Relationships>

</file>

<file path=ppt/slides/_rels/slide3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3dacee4645dcca05e8b0e91e53109b6cdbe9c1e.png"/>
</Relationships>

</file>

<file path=ppt/slides/_rels/slide3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5c5a6c3f3f91dd1b9df3985ca94bdce2557d87a.png"/>
</Relationships>

</file>

<file path=ppt/slides/_rels/slide3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5dbc5814eec67bd00fd7ea604978a868d1aca79.png"/>
</Relationships>

</file>

<file path=ppt/slides/_rels/slide3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ae08e534e599bcd5fae54f3a6c6fb1bbdcf3e5b.png"/>
</Relationships>

</file>

<file path=ppt/slides/_rels/slide3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3c4158f224833dfab5e191348be935db5685257.png"/>
</Relationships>

</file>

<file path=ppt/slides/_rels/slide3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f1a7a3cc88d815c93ee4247e8d26220b1e22c6c.png"/>
</Relationships>

</file>

<file path=ppt/slides/_rels/slide3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a7590c50d0ae6b6922f1cb143d7f53608a9392f.png"/>
</Relationships>

</file>

<file path=ppt/slides/_rels/slide3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517f6f33c01c282641ccd3f121d47856badc6dc.png"/>
</Relationships>

</file>

<file path=ppt/slides/_rels/slide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e8153a042ea3add622f9d2e80a4312c9ac6c0bb.png"/>
</Relationships>

</file>

<file path=ppt/slides/_rels/slide4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3c018145b19f74d0135c3b4cf7363383e61a0f6.png"/>
</Relationships>

</file>

<file path=ppt/slides/_rels/slide4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a7b2e539389bd7e003d322901caecb0ca426782.png"/>
</Relationships>

</file>

<file path=ppt/slides/_rels/slide4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ca70a4c405f2da2a13c8d9bb6913438ede4ae90.png"/>
</Relationships>

</file>

<file path=ppt/slides/_rels/slide4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53d7e2bb7cfb61b3d59864b92072dea18c7de4c.png"/>
</Relationships>

</file>

<file path=ppt/slides/_rels/slide4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19cbcf8efab765f1b4c2bfce51ef26e2744a7b6.png"/>
</Relationships>

</file>

<file path=ppt/slides/_rels/slide4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d19f10360789e1a3d68d6653a3ef10c848d5358.png"/>
</Relationships>

</file>

<file path=ppt/slides/_rels/slide4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28961c1875b52bbf81817728844f8586e16853f.png"/>
</Relationships>

</file>

<file path=ppt/slides/_rels/slide4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c99b7d2a1ed8b42b1442c6b093fde1fa810f1e5.png"/>
</Relationships>

</file>

<file path=ppt/slides/_rels/slide4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36dbfbe5aee83bbdcaef16a06f0ccf2f0da87f4.png"/>
</Relationships>

</file>

<file path=ppt/slides/_rels/slide4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8e759e7df0437d55dc395569fe7bbb88d9e27ca.png"/>
</Relationships>

</file>

<file path=ppt/slides/_rels/slide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7542afe1e57b6843c4d72499ca95694547ac8f8.png"/>
</Relationships>

</file>

<file path=ppt/slides/_rels/slide5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355eb65f5e29b366ef87220e4621a3936501e90.png"/>
</Relationships>

</file>

<file path=ppt/slides/_rels/slide5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0c736c14d8c01da251cf49c5a5a76fe1cfead4a.png"/>
</Relationships>

</file>

<file path=ppt/slides/_rels/slide5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22b4bb75595e2cec0d9e546980ce595210cd62e.png"/>
</Relationships>

</file>

<file path=ppt/slides/_rels/slide5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5526255511739ec6cae8f52eaa298b8bec13962.png"/>
</Relationships>

</file>

<file path=ppt/slides/_rels/slide5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3a67b17af65f93d9c8baf8d809787ee5e01fab9.png"/>
</Relationships>

</file>

<file path=ppt/slides/_rels/slide5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cc05420d032867ecb4b67b2b6320e6a77aaa5d8.png"/>
</Relationships>

</file>

<file path=ppt/slides/_rels/slide5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a032b3e1207662134d9cfcef94a603d8aa76273.png"/>
</Relationships>

</file>

<file path=ppt/slides/_rels/slide5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6e3f7c0950cd4ab1928abd26a8b3f5e0f6f196b.png"/>
</Relationships>

</file>

<file path=ppt/slides/_rels/slide5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13a7a40f4b95d725c8ac52448a25779b35d883b.png"/>
</Relationships>

</file>

<file path=ppt/slides/_rels/slide5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c0530096b496ce60eb3a70ba0638d1752012569.png"/>
</Relationships>

</file>

<file path=ppt/slides/_rels/slide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134fbae69144d35e4b53bdce13e4ba3fe029f8a.png"/>
</Relationships>

</file>

<file path=ppt/slides/_rels/slide6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1015694c85949521785dc987584d926d0d6c721.png"/>
</Relationships>

</file>

<file path=ppt/slides/_rels/slide6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d8bd3fbc05a8b67859345e18b8a5b123ab87399.png"/>
</Relationships>

</file>

<file path=ppt/slides/_rels/slide6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454a9995739b2224b0dc02f41611810ab615eaf.png"/>
</Relationships>

</file>

<file path=ppt/slides/_rels/slide6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f386d8e158113cc20881b57933c60a26b0df939.png"/>
</Relationships>

</file>

<file path=ppt/slides/_rels/slide6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5440d1fd57158ce2f21920c969f45f03d1f5782.png"/>
</Relationships>

</file>

<file path=ppt/slides/_rels/slide6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51c63d8523c073f4d73b6f9d5a3a77ec7851b53.png"/>
</Relationships>

</file>

<file path=ppt/slides/_rels/slide6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a996044eb286e0506eb068207281b79d725b581.png"/>
</Relationships>

</file>

<file path=ppt/slides/_rels/slide6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b809428fa5656b81be975576d61432c961b89a3.png"/>
</Relationships>

</file>

<file path=ppt/slides/_rels/slide6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65a623db2cd5e9680db475064793fb02fe47ac8.png"/>
</Relationships>

</file>

<file path=ppt/slides/_rels/slide6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bf85855a41d337709cef7beeef621af8f075004.png"/>
</Relationships>

</file>

<file path=ppt/slides/_rels/slide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ffc6481231880b783fece3fc4a2786b64c8c656.png"/>
</Relationships>

</file>

<file path=ppt/slides/_rels/slide7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aa75ee72f9939b60aa1e7fe5613fcd8c16b8593.png"/>
</Relationships>

</file>

<file path=ppt/slides/_rels/slide7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cf8aa5a6859d0a7376323f16a56fe6584f3f50d.png"/>
</Relationships>

</file>

<file path=ppt/slides/_rels/slide7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57d1b670bf418a7af2c0d6f11f05f8aa769fedb.png"/>
</Relationships>

</file>

<file path=ppt/slides/_rels/slide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8b864dca3821eb0bc10de152bfe6bbc24efa875.png"/>
</Relationships>

</file>

<file path=ppt/slides/_rels/slide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3b8ee86ece4165efc63ac322d84ce093cc30360.png"/>
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UNIQUEIDENTIFIER" val="Empt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/>
  <dc:subject/>
  <dc:creator/>
  <cp:keywords/>
  <dc:description/>
  <cp:lastModifiedBy/>
  <cp:revision>4</cp:revision>
  <dcterms:created xsi:type="dcterms:W3CDTF">2017-02-13T16:18:36Z</dcterms:created>
  <dcterms:modified xsi:type="dcterms:W3CDTF">2023-09-11T15:14:31Z</dcterms:modified>
  <cp:category/>
</cp:coreProperties>
</file>