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png" ContentType="image/png"/>
  <Default Extension="svg" ContentType="image/svg+xml"/>
  <Default Extension="bmp" ContentType="image/bmp"/>
  <Default Extension="emf" ContentType="image/x-emf"/>
  <Default Extension="wmf" ContentType="image/x-wmf"/>
  <Default Extension="tiff" ContentType="image/tiff"/>
  <Default Extension="jpg" ContentType="application/octet-stream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</Types>
</file>

<file path=_rels/.rels><?xml version="1.0" encoding="UTF-8" standalone="yes"?>

<Relationships  xmlns="http://schemas.openxmlformats.org/package/2006/relationships">
<Relationship Id="rId3" Type="http://schemas.openxmlformats.org/package/2006/relationships/metadata/core-properties" Target="docProps/core.xml"/>
<Relationship Id="rId2" Type="http://schemas.openxmlformats.org/package/2006/relationships/metadata/thumbnail" Target="docProps/thumbnail.jpeg"/>
<Relationship Id="rId1" Type="http://schemas.openxmlformats.org/officeDocument/2006/relationships/officeDocument" Target="ppt/presentation.xml"/>
<Relationship Id="rId4" Type="http://schemas.openxmlformats.org/officeDocument/2006/relationships/extended-properties" Target="docProps/app.xml"/>
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</p:sldIdLst>
  <p:sldSz cx="12192000" cy="6858000"/>
  <p:notesSz cx="6858000" cy="9144000"/>
  <p:custDataLst>
    <p:tags r:id="rId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55"/>
  </p:normalViewPr>
  <p:slideViewPr>
    <p:cSldViewPr>
      <p:cViewPr varScale="1">
        <p:scale>
          <a:sx n="94" d="100"/>
          <a:sy n="94" d="100"/>
        </p:scale>
        <p:origin x="10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
<Relationships  xmlns="http://schemas.openxmlformats.org/package/2006/relationships">
<Relationship Id="rId3" Type="http://schemas.openxmlformats.org/officeDocument/2006/relationships/presProps" Target="presProps.xml"/>
<Relationship Id="rId2" Type="http://schemas.openxmlformats.org/officeDocument/2006/relationships/tags" Target="tags/tag1.xml"/>
<Relationship Id="rId1" Type="http://schemas.openxmlformats.org/officeDocument/2006/relationships/slideMaster" Target="slideMasters/slideMaster1.xml"/>
<Relationship Id="rId6" Type="http://schemas.openxmlformats.org/officeDocument/2006/relationships/tableStyles" Target="tableStyles.xml"/>
<Relationship Id="rId5" Type="http://schemas.openxmlformats.org/officeDocument/2006/relationships/theme" Target="theme/theme1.xml"/>
<Relationship Id="rId4" Type="http://schemas.openxmlformats.org/officeDocument/2006/relationships/viewProps" Target="viewProps.xml"/>
<Relationship Id="rId7" Type="http://schemas.openxmlformats.org/officeDocument/2006/relationships/slide" Target="slides/slide1.xml"/>
<Relationship Id="rId8" Type="http://schemas.openxmlformats.org/officeDocument/2006/relationships/slide" Target="slides/slide2.xml"/>
<Relationship Id="rId9" Type="http://schemas.openxmlformats.org/officeDocument/2006/relationships/slide" Target="slides/slide3.xml"/>
<Relationship Id="rId10" Type="http://schemas.openxmlformats.org/officeDocument/2006/relationships/slide" Target="slides/slide4.xml"/>
<Relationship Id="rId11" Type="http://schemas.openxmlformats.org/officeDocument/2006/relationships/slide" Target="slides/slide5.xml"/>
<Relationship Id="rId12" Type="http://schemas.openxmlformats.org/officeDocument/2006/relationships/slide" Target="slides/slide6.xml"/>
<Relationship Id="rId13" Type="http://schemas.openxmlformats.org/officeDocument/2006/relationships/slide" Target="slides/slide7.xml"/>
<Relationship Id="rId14" Type="http://schemas.openxmlformats.org/officeDocument/2006/relationships/slide" Target="slides/slide8.xml"/>
<Relationship Id="rId15" Type="http://schemas.openxmlformats.org/officeDocument/2006/relationships/slide" Target="slides/slide9.xml"/>
<Relationship Id="rId16" Type="http://schemas.openxmlformats.org/officeDocument/2006/relationships/slide" Target="slides/slide10.xml"/>
<Relationship Id="rId17" Type="http://schemas.openxmlformats.org/officeDocument/2006/relationships/slide" Target="slides/slide11.xml"/>
<Relationship Id="rId18" Type="http://schemas.openxmlformats.org/officeDocument/2006/relationships/slide" Target="slides/slide12.xml"/>
<Relationship Id="rId19" Type="http://schemas.openxmlformats.org/officeDocument/2006/relationships/slide" Target="slides/slide13.xml"/>
<Relationship Id="rId20" Type="http://schemas.openxmlformats.org/officeDocument/2006/relationships/slide" Target="slides/slide14.xml"/>
<Relationship Id="rId21" Type="http://schemas.openxmlformats.org/officeDocument/2006/relationships/slide" Target="slides/slide15.xml"/>
<Relationship Id="rId22" Type="http://schemas.openxmlformats.org/officeDocument/2006/relationships/slide" Target="slides/slide16.xml"/>
<Relationship Id="rId23" Type="http://schemas.openxmlformats.org/officeDocument/2006/relationships/slide" Target="slides/slide17.xml"/>
<Relationship Id="rId24" Type="http://schemas.openxmlformats.org/officeDocument/2006/relationships/slide" Target="slides/slide18.xml"/>
<Relationship Id="rId25" Type="http://schemas.openxmlformats.org/officeDocument/2006/relationships/slide" Target="slides/slide19.xml"/>
<Relationship Id="rId26" Type="http://schemas.openxmlformats.org/officeDocument/2006/relationships/slide" Target="slides/slide20.xml"/>
<Relationship Id="rId27" Type="http://schemas.openxmlformats.org/officeDocument/2006/relationships/slide" Target="slides/slide21.xml"/>
<Relationship Id="rId28" Type="http://schemas.openxmlformats.org/officeDocument/2006/relationships/slide" Target="slides/slide22.xml"/>
<Relationship Id="rId29" Type="http://schemas.openxmlformats.org/officeDocument/2006/relationships/slide" Target="slides/slide23.xml"/>
<Relationship Id="rId30" Type="http://schemas.openxmlformats.org/officeDocument/2006/relationships/slide" Target="slides/slide24.xml"/>
<Relationship Id="rId31" Type="http://schemas.openxmlformats.org/officeDocument/2006/relationships/slide" Target="slides/slide25.xml"/>
<Relationship Id="rId32" Type="http://schemas.openxmlformats.org/officeDocument/2006/relationships/slide" Target="slides/slide26.xml"/>
<Relationship Id="rId33" Type="http://schemas.openxmlformats.org/officeDocument/2006/relationships/slide" Target="slides/slide27.xml"/>
<Relationship Id="rId34" Type="http://schemas.openxmlformats.org/officeDocument/2006/relationships/slide" Target="slides/slide28.xml"/>
<Relationship Id="rId35" Type="http://schemas.openxmlformats.org/officeDocument/2006/relationships/slide" Target="slides/slide29.xml"/>
<Relationship Id="rId36" Type="http://schemas.openxmlformats.org/officeDocument/2006/relationships/slide" Target="slides/slide30.xml"/>
<Relationship Id="rId37" Type="http://schemas.openxmlformats.org/officeDocument/2006/relationships/slide" Target="slides/slide31.xml"/>
<Relationship Id="rId38" Type="http://schemas.openxmlformats.org/officeDocument/2006/relationships/slide" Target="slides/slide32.xml"/>
<Relationship Id="rId39" Type="http://schemas.openxmlformats.org/officeDocument/2006/relationships/slide" Target="slides/slide33.xml"/>
<Relationship Id="rId40" Type="http://schemas.openxmlformats.org/officeDocument/2006/relationships/slide" Target="slides/slide34.xml"/>
<Relationship Id="rId41" Type="http://schemas.openxmlformats.org/officeDocument/2006/relationships/slide" Target="slides/slide35.xml"/>
<Relationship Id="rId42" Type="http://schemas.openxmlformats.org/officeDocument/2006/relationships/slide" Target="slides/slide36.xml"/>
<Relationship Id="rId43" Type="http://schemas.openxmlformats.org/officeDocument/2006/relationships/slide" Target="slides/slide37.xml"/>
<Relationship Id="rId44" Type="http://schemas.openxmlformats.org/officeDocument/2006/relationships/slide" Target="slides/slide38.xml"/>
<Relationship Id="rId45" Type="http://schemas.openxmlformats.org/officeDocument/2006/relationships/slide" Target="slides/slide39.xml"/>
<Relationship Id="rId46" Type="http://schemas.openxmlformats.org/officeDocument/2006/relationships/slide" Target="slides/slide40.xml"/>
<Relationship Id="rId47" Type="http://schemas.openxmlformats.org/officeDocument/2006/relationships/slide" Target="slides/slide41.xml"/>
<Relationship Id="rId48" Type="http://schemas.openxmlformats.org/officeDocument/2006/relationships/slide" Target="slides/slide42.xml"/>
<Relationship Id="rId49" Type="http://schemas.openxmlformats.org/officeDocument/2006/relationships/slide" Target="slides/slide43.xml"/>
<Relationship Id="rId50" Type="http://schemas.openxmlformats.org/officeDocument/2006/relationships/slide" Target="slides/slide44.xml"/>
<Relationship Id="rId51" Type="http://schemas.openxmlformats.org/officeDocument/2006/relationships/slide" Target="slides/slide45.xml"/>
<Relationship Id="rId52" Type="http://schemas.openxmlformats.org/officeDocument/2006/relationships/slide" Target="slides/slide46.xml"/>
<Relationship Id="rId53" Type="http://schemas.openxmlformats.org/officeDocument/2006/relationships/slide" Target="slides/slide47.xml"/>
<Relationship Id="rId54" Type="http://schemas.openxmlformats.org/officeDocument/2006/relationships/slide" Target="slides/slide48.xml"/>
<Relationship Id="rId55" Type="http://schemas.openxmlformats.org/officeDocument/2006/relationships/slide" Target="slides/slide49.xml"/>
<Relationship Id="rId56" Type="http://schemas.openxmlformats.org/officeDocument/2006/relationships/slide" Target="slides/slide50.xml"/>
<Relationship Id="rId57" Type="http://schemas.openxmlformats.org/officeDocument/2006/relationships/slide" Target="slides/slide51.xml"/>
<Relationship Id="rId58" Type="http://schemas.openxmlformats.org/officeDocument/2006/relationships/slide" Target="slides/slide52.xml"/>
<Relationship Id="rId59" Type="http://schemas.openxmlformats.org/officeDocument/2006/relationships/slide" Target="slides/slide53.xml"/>
<Relationship Id="rId60" Type="http://schemas.openxmlformats.org/officeDocument/2006/relationships/slide" Target="slides/slide54.xml"/>
<Relationship Id="rId61" Type="http://schemas.openxmlformats.org/officeDocument/2006/relationships/slide" Target="slides/slide55.xml"/>
<Relationship Id="rId62" Type="http://schemas.openxmlformats.org/officeDocument/2006/relationships/slide" Target="slides/slide56.xml"/>
<Relationship Id="rId63" Type="http://schemas.openxmlformats.org/officeDocument/2006/relationships/slide" Target="slides/slide57.xml"/>
<Relationship Id="rId64" Type="http://schemas.openxmlformats.org/officeDocument/2006/relationships/slide" Target="slides/slide58.xml"/>
<Relationship Id="rId65" Type="http://schemas.openxmlformats.org/officeDocument/2006/relationships/slide" Target="slides/slide59.xml"/>
<Relationship Id="rId66" Type="http://schemas.openxmlformats.org/officeDocument/2006/relationships/slide" Target="slides/slide60.xml"/>
<Relationship Id="rId67" Type="http://schemas.openxmlformats.org/officeDocument/2006/relationships/slide" Target="slides/slide61.xml"/>
<Relationship Id="rId68" Type="http://schemas.openxmlformats.org/officeDocument/2006/relationships/slide" Target="slides/slide62.xml"/>
<Relationship Id="rId69" Type="http://schemas.openxmlformats.org/officeDocument/2006/relationships/slide" Target="slides/slide63.xml"/>
<Relationship Id="rId70" Type="http://schemas.openxmlformats.org/officeDocument/2006/relationships/slide" Target="slides/slide64.xml"/>
<Relationship Id="rId71" Type="http://schemas.openxmlformats.org/officeDocument/2006/relationships/slide" Target="slides/slide65.xml"/>
<Relationship Id="rId72" Type="http://schemas.openxmlformats.org/officeDocument/2006/relationships/slide" Target="slides/slide66.xml"/>
<Relationship Id="rId73" Type="http://schemas.openxmlformats.org/officeDocument/2006/relationships/slide" Target="slides/slide67.xml"/>
<Relationship Id="rId74" Type="http://schemas.openxmlformats.org/officeDocument/2006/relationships/slide" Target="slides/slide68.xml"/>
<Relationship Id="rId75" Type="http://schemas.openxmlformats.org/officeDocument/2006/relationships/slide" Target="slides/slide69.xml"/>
<Relationship Id="rId76" Type="http://schemas.openxmlformats.org/officeDocument/2006/relationships/slide" Target="slides/slide70.xml"/>
<Relationship Id="rId77" Type="http://schemas.openxmlformats.org/officeDocument/2006/relationships/slide" Target="slides/slide71.xml"/>
<Relationship Id="rId78" Type="http://schemas.openxmlformats.org/officeDocument/2006/relationships/slide" Target="slides/slide72.xml"/>
<Relationship Id="rId79" Type="http://schemas.openxmlformats.org/officeDocument/2006/relationships/slide" Target="slides/slide73.xml"/>
<Relationship Id="rId80" Type="http://schemas.openxmlformats.org/officeDocument/2006/relationships/slide" Target="slides/slide74.xml"/>
<Relationship Id="rId81" Type="http://schemas.openxmlformats.org/officeDocument/2006/relationships/slide" Target="slides/slide75.xml"/>
<Relationship Id="rId82" Type="http://schemas.openxmlformats.org/officeDocument/2006/relationships/slide" Target="slides/slide76.xml"/>
<Relationship Id="rId83" Type="http://schemas.openxmlformats.org/officeDocument/2006/relationships/slide" Target="slides/slide77.xml"/>
<Relationship Id="rId84" Type="http://schemas.openxmlformats.org/officeDocument/2006/relationships/slide" Target="slides/slide78.xml"/>
<Relationship Id="rId85" Type="http://schemas.openxmlformats.org/officeDocument/2006/relationships/slide" Target="slides/slide79.xml"/>
<Relationship Id="rId86" Type="http://schemas.openxmlformats.org/officeDocument/2006/relationships/slide" Target="slides/slide80.xml"/>
<Relationship Id="rId87" Type="http://schemas.openxmlformats.org/officeDocument/2006/relationships/slide" Target="slides/slide81.xml"/>
<Relationship Id="rId88" Type="http://schemas.openxmlformats.org/officeDocument/2006/relationships/slide" Target="slides/slide82.xml"/>
<Relationship Id="rId89" Type="http://schemas.openxmlformats.org/officeDocument/2006/relationships/slide" Target="slides/slide83.xml"/>
<Relationship Id="rId90" Type="http://schemas.openxmlformats.org/officeDocument/2006/relationships/slide" Target="slides/slide84.xml"/>
<Relationship Id="rId91" Type="http://schemas.openxmlformats.org/officeDocument/2006/relationships/slide" Target="slides/slide85.xml"/>
<Relationship Id="rId92" Type="http://schemas.openxmlformats.org/officeDocument/2006/relationships/slide" Target="slides/slide86.xml"/>
<Relationship Id="rId93" Type="http://schemas.openxmlformats.org/officeDocument/2006/relationships/slide" Target="slides/slide87.xml"/>
<Relationship Id="rId94" Type="http://schemas.openxmlformats.org/officeDocument/2006/relationships/slide" Target="slides/slide88.xml"/>
<Relationship Id="rId95" Type="http://schemas.openxmlformats.org/officeDocument/2006/relationships/slide" Target="slides/slide89.xml"/>
<Relationship Id="rId96" Type="http://schemas.openxmlformats.org/officeDocument/2006/relationships/slide" Target="slides/slide90.xml"/>
<Relationship Id="rId97" Type="http://schemas.openxmlformats.org/officeDocument/2006/relationships/slide" Target="slides/slide91.xml"/>
<Relationship Id="rId98" Type="http://schemas.openxmlformats.org/officeDocument/2006/relationships/slide" Target="slides/slide92.xml"/>
<Relationship Id="rId99" Type="http://schemas.openxmlformats.org/officeDocument/2006/relationships/slide" Target="slides/slide93.xml"/>
<Relationship Id="rId100" Type="http://schemas.openxmlformats.org/officeDocument/2006/relationships/slide" Target="slides/slide94.xml"/>
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88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76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545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9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34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80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996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4CE3-0875-4B69-89C0-6F72D8139561}" type="datetimeFigureOut">
              <a:rPr lang="en-GB" smtClean="0"/>
              <a:t>27/09/2020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B20D-508E-4C6D-A9E4-257D5607B0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e4c5e3ef753fb51e76a064baa624da512f84e9a.png"/>
</Relationships>

</file>

<file path=ppt/slides/_rels/slide1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cf791c182314ba4d8636bf172c4b47080480f1e.png"/>
</Relationships>

</file>

<file path=ppt/slides/_rels/slide1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556de891cfe96ee9a5b6193a529b6cffd503918.png"/>
</Relationships>

</file>

<file path=ppt/slides/_rels/slide1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c6e61590d85443bdae6844a318a2ef7bde5ac1e.png"/>
</Relationships>

</file>

<file path=ppt/slides/_rels/slide1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3d4151f5132ed4017bab8d71207764058dddd26.png"/>
</Relationships>

</file>

<file path=ppt/slides/_rels/slide1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426a2abd1ae3523ac7bdcd5491fdfccaa490a9c.png"/>
</Relationships>

</file>

<file path=ppt/slides/_rels/slide1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7c7b72f6588389de2b6e60891f94b8abb74f321.png"/>
</Relationships>

</file>

<file path=ppt/slides/_rels/slide1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8fbf190165b587503752863d3091607dad1e94f.png"/>
</Relationships>

</file>

<file path=ppt/slides/_rels/slide1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89c679694fcad141c390867377e0c5b113f68f4.png"/>
</Relationships>

</file>

<file path=ppt/slides/_rels/slide1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561c93d7feca7fd6b95ef89904337ea2c512d18.png"/>
</Relationships>

</file>

<file path=ppt/slides/_rels/slide1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7135432a07c94cc465ce9cc97257f8a11f3ee43.png"/>
</Relationships>

</file>

<file path=ppt/slides/_rels/slide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1b67448349e2ef0e9a5ebc6c41b6e9ed95da4f9.png"/>
</Relationships>

</file>

<file path=ppt/slides/_rels/slide2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7dbd5982ce82895da1af525d07ffba808d5a2b5.png"/>
</Relationships>

</file>

<file path=ppt/slides/_rels/slide2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cdd32579528f09a92334f8d1e59200edd5256f7.png"/>
</Relationships>

</file>

<file path=ppt/slides/_rels/slide2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0d387889f907dfd162e82b6ec06014db0a45317.png"/>
</Relationships>

</file>

<file path=ppt/slides/_rels/slide2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d498626a46465ca2b3833d6de8d803cf902b911.png"/>
</Relationships>

</file>

<file path=ppt/slides/_rels/slide2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660c64406fede9a1db5ebe5981982cae6915a0f.png"/>
</Relationships>

</file>

<file path=ppt/slides/_rels/slide2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888b023c3c98e2884a8a71fe8bcc13620b7ebbd.png"/>
</Relationships>

</file>

<file path=ppt/slides/_rels/slide2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b84b6966f588124f69d996b8db4636bb7e834f0.png"/>
</Relationships>

</file>

<file path=ppt/slides/_rels/slide2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b10711412f181674866b8252b55284c63ba09f5.png"/>
</Relationships>

</file>

<file path=ppt/slides/_rels/slide2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d96ceabbbf25822b0f063ea8d985d6258e475ad.png"/>
</Relationships>

</file>

<file path=ppt/slides/_rels/slide2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453481796e392c06bf971ee7212caee9ce895f7.png"/>
</Relationships>

</file>

<file path=ppt/slides/_rels/slide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d8c5c765589e166e8e0413c940017c320199e2e.png"/>
</Relationships>

</file>

<file path=ppt/slides/_rels/slide3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bade060e8f37ef2bc2bdd1323df14e21ff46a01.png"/>
</Relationships>

</file>

<file path=ppt/slides/_rels/slide3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75b56f44f3f3e50419cb8e01d96caf6746e9e26.png"/>
</Relationships>

</file>

<file path=ppt/slides/_rels/slide3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7579aea7a62d4ebb15809f5ef1c19ab7c9ce813.png"/>
</Relationships>

</file>

<file path=ppt/slides/_rels/slide3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09da95f889b8ed6a52ec0aa98dfdf7fff31221f.png"/>
</Relationships>

</file>

<file path=ppt/slides/_rels/slide3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fe248f30f851190a2b838f806617c4b98ed2763.png"/>
</Relationships>

</file>

<file path=ppt/slides/_rels/slide3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5f6d9b5308482f9ecb056a3e1cb6853554c9474.png"/>
</Relationships>

</file>

<file path=ppt/slides/_rels/slide3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bc13923b0df68ea5b85ef31f34a04ac42bb5d1e.png"/>
</Relationships>

</file>

<file path=ppt/slides/_rels/slide3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490a5187e03d82a706ecf6d0f9482118d5c4ece.png"/>
</Relationships>

</file>

<file path=ppt/slides/_rels/slide3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52ac9d7c11f54eb49e4ac40c1e0e0e93fb74e9f.png"/>
</Relationships>

</file>

<file path=ppt/slides/_rels/slide3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4dd5254f87b2311d8ff0bfc91f3b787bcb78b06.png"/>
</Relationships>

</file>

<file path=ppt/slides/_rels/slide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6f06a113ba650ae4e2ebccda6f85fdcbfab4018.png"/>
</Relationships>

</file>

<file path=ppt/slides/_rels/slide4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84d19869cb4e53b54722ac06b8b920514dfdb3b.png"/>
</Relationships>

</file>

<file path=ppt/slides/_rels/slide4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a2e9b66e05571aea821274028a7e8a9df9d6375.png"/>
</Relationships>

</file>

<file path=ppt/slides/_rels/slide4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14b478557612738574b3f6397101590ee056b16.png"/>
</Relationships>

</file>

<file path=ppt/slides/_rels/slide4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94ac78687a7d894a394952804f0da46facfb071.png"/>
</Relationships>

</file>

<file path=ppt/slides/_rels/slide4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197f0f4881538b846f34f409c3351ed43b544c6.png"/>
</Relationships>

</file>

<file path=ppt/slides/_rels/slide4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9501bc0d01c4684fb183b683ded81546e1d16a68.png"/>
</Relationships>

</file>

<file path=ppt/slides/_rels/slide4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9fbad5e1d88276002dc41ff327b1f2b1df7b4c9.png"/>
</Relationships>

</file>

<file path=ppt/slides/_rels/slide4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32f42963edbdd92be38a2829d76215bf298e954.png"/>
</Relationships>

</file>

<file path=ppt/slides/_rels/slide4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2f9de5c19e93532b07132e42934c470ccd2cb41.png"/>
</Relationships>

</file>

<file path=ppt/slides/_rels/slide4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499ab35464f5f1667aea6183e77e5e2fc03dca2.png"/>
</Relationships>

</file>

<file path=ppt/slides/_rels/slide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f7819e7d65ff70a850bfb21f6cc0932c5552185.png"/>
</Relationships>

</file>

<file path=ppt/slides/_rels/slide5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d4f56fac1950804de9bbaa41250f32ef1f41d58.png"/>
</Relationships>

</file>

<file path=ppt/slides/_rels/slide5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3ae5da5d0b60ac7cd73e30b35cb3bca63b09b22.png"/>
</Relationships>

</file>

<file path=ppt/slides/_rels/slide5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613f714f09bd9e2d9df04a841c68b855c7ad0a8.png"/>
</Relationships>

</file>

<file path=ppt/slides/_rels/slide5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7bffca356fc73091d46c7986034048bc491903a.png"/>
</Relationships>

</file>

<file path=ppt/slides/_rels/slide5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9b702ac5da09556310721ff297efc6dba6c160d.png"/>
</Relationships>

</file>

<file path=ppt/slides/_rels/slide5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74569341dec8bd3ba03372d86f63703239a99cb.png"/>
</Relationships>

</file>

<file path=ppt/slides/_rels/slide5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dc156142d4873f06920bd33dff6ea7f19210812.png"/>
</Relationships>

</file>

<file path=ppt/slides/_rels/slide5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0ca26ab0362a3f32f9eedbe31a1995dc2a308b7.png"/>
</Relationships>

</file>

<file path=ppt/slides/_rels/slide5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257922637ee8d2eae2e31e358a316587235c0ee.png"/>
</Relationships>

</file>

<file path=ppt/slides/_rels/slide5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29f788cf47917082fab56ee109d26697916cea1.png"/>
</Relationships>

</file>

<file path=ppt/slides/_rels/slide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1344b49037fc5a407889647d221cabe809014c7.png"/>
</Relationships>

</file>

<file path=ppt/slides/_rels/slide6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3f5f31a376e87eed213a816e7c297adb01aceaf5.png"/>
</Relationships>

</file>

<file path=ppt/slides/_rels/slide6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a1e6ce33127e8c5ecccb1965b1371ea8be3de11.png"/>
</Relationships>

</file>

<file path=ppt/slides/_rels/slide6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46489f9a1311eb64e4846c3ade0e7e314643fd1.png"/>
</Relationships>

</file>

<file path=ppt/slides/_rels/slide6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3dcf72e593ae82c1c2a82bf59467306ec49bc97.png"/>
</Relationships>

</file>

<file path=ppt/slides/_rels/slide6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401c7ad13465099dd32134df5388e3bf3270877.png"/>
</Relationships>

</file>

<file path=ppt/slides/_rels/slide6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0d1a352cf37864e429f92a356067bf9dc3c558f.png"/>
</Relationships>

</file>

<file path=ppt/slides/_rels/slide6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6a9daa1f7f96f7406f3b445bbf72d98ac9c81e2.png"/>
</Relationships>

</file>

<file path=ppt/slides/_rels/slide6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2cff350e0007a441504418ba880e1f1350e2be5.png"/>
</Relationships>

</file>

<file path=ppt/slides/_rels/slide6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2e043aeb3119a44e56c6547347e44e930f93eb2.png"/>
</Relationships>

</file>

<file path=ppt/slides/_rels/slide6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2f1044dfd6485bc1d08e9adb0b2bb254fbf1b5b.png"/>
</Relationships>

</file>

<file path=ppt/slides/_rels/slide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20cba98a2238ad589097b1f37c503be4ec1ada2.png"/>
</Relationships>

</file>

<file path=ppt/slides/_rels/slide7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6a67e241b784acb0ce9b1892888ede05362528c.png"/>
</Relationships>

</file>

<file path=ppt/slides/_rels/slide7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bce38333f3699e28e67e334871ca9b3960a50fa.png"/>
</Relationships>

</file>

<file path=ppt/slides/_rels/slide7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eb0afb6b61c756138d9c8564335601dd154115a1.png"/>
</Relationships>

</file>

<file path=ppt/slides/_rels/slide7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6b837c55e371bced6e17d5ad5d82236ca6830f8.png"/>
</Relationships>

</file>

<file path=ppt/slides/_rels/slide7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eef48c21c3fa694b8e175986fd64244745d29e0.png"/>
</Relationships>

</file>

<file path=ppt/slides/_rels/slide7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9df95d3946f7d9fb4d7df9cfba15dcf6c962052.png"/>
</Relationships>

</file>

<file path=ppt/slides/_rels/slide7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0c615f9dccf3a9e550be0f1455db57dc3982571a.png"/>
</Relationships>

</file>

<file path=ppt/slides/_rels/slide7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0a995f522d8ffc2b5f7256dd586e9680a985752.png"/>
</Relationships>

</file>

<file path=ppt/slides/_rels/slide7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605be0a121a3a2f9f3925d72aabd293acadcf12.png"/>
</Relationships>

</file>

<file path=ppt/slides/_rels/slide7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4e9f2023e250fdb78c4f9607f86463dc586471e.png"/>
</Relationships>

</file>

<file path=ppt/slides/_rels/slide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fd90a22219b8ed5de0fed229cf689230e3c61f13.png"/>
</Relationships>

</file>

<file path=ppt/slides/_rels/slide8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ae0aa163d9e56b266dd1a6da45b0033807cc9c4f.png"/>
</Relationships>

</file>

<file path=ppt/slides/_rels/slide8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c7b91d3cffb74ba16784668e143cea6b5f619f6.png"/>
</Relationships>

</file>

<file path=ppt/slides/_rels/slide8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20a150cd5aeda3605f43afdf76066f7c7094e791.png"/>
</Relationships>

</file>

<file path=ppt/slides/_rels/slide8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518b48c282137d33436ec856c502b855a8510bec.png"/>
</Relationships>

</file>

<file path=ppt/slides/_rels/slide8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28ada815f9b2fc88fd0f6401fc4e95d7cd17b21.png"/>
</Relationships>

</file>

<file path=ppt/slides/_rels/slide85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17a148ac1058b192ce6e95902b049d69ce5ba40d.png"/>
</Relationships>

</file>

<file path=ppt/slides/_rels/slide86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4e0a0749052d3a9adc940ffe2152f6de0511a236.png"/>
</Relationships>

</file>

<file path=ppt/slides/_rels/slide87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9d13732c79a9fe1ac4dd68e6011f9e54118d67e.png"/>
</Relationships>

</file>

<file path=ppt/slides/_rels/slide88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050a811a6c0a50916795bad9a5163d572cd4232.png"/>
</Relationships>

</file>

<file path=ppt/slides/_rels/slide8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7bb1dca4041cf6e969b2657adfb31bcc5edbaf2b.png"/>
</Relationships>

</file>

<file path=ppt/slides/_rels/slide9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b6c7d23f26a9661f0be07404dc75e0f5c48f96e.png"/>
</Relationships>

</file>

<file path=ppt/slides/_rels/slide90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da69e992cbf75ac984c21efbceb5e910a3fd3392.png"/>
</Relationships>

</file>

<file path=ppt/slides/_rels/slide91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88b0d8b5f34f0987b6ee4ee839eb72242cf71a3b.png"/>
</Relationships>

</file>

<file path=ppt/slides/_rels/slide92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c0e2be1eb74899acd5a7afd9191980f1aaccd1cb.png"/>
</Relationships>

</file>

<file path=ppt/slides/_rels/slide93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65f896613f641caf4070ed5e708ebb7cbc7a0cb2.png"/>
</Relationships>

</file>

<file path=ppt/slides/_rels/slide94.xml.rels><?xml version="1.0" encoding="UTF-8" standalone="yes"?>

<Relationships  xmlns="http://schemas.openxmlformats.org/package/2006/relationships">
<Relationship Id="rId1" Type="http://schemas.openxmlformats.org/officeDocument/2006/relationships/slideLayout" Target="../slideLayouts/slideLayout7.xml"/>
<Relationship Id="rId2" Type="http://schemas.openxmlformats.org/officeDocument/2006/relationships/image" Target="../media/bbaac898ad13ab9e8413f6ece29d9de41a1ee724.png"/>
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 descr=""/>
          <p:cNvPicPr>
            <a:picLocks noGrp="1"/>
          </p:cNvPicPr>
          <p:nvPr>
            <p:ph/>
          </p:nvPr>
        </p:nvPicPr>
        <p:blipFill>
          <a:blip cstate="print"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AMO_UNIQUEIDENTIFIER" val="Empty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3" baseType="lpstr">
      <vt:lpstr>Arial</vt:lpstr>
      <vt:lpstr>Calibri</vt:lpstr>
      <vt:lpstr>Office Theme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/>
  <dc:subject/>
  <dc:creator/>
  <cp:keywords/>
  <dc:description/>
  <cp:lastModifiedBy/>
  <cp:revision>4</cp:revision>
  <dcterms:created xsi:type="dcterms:W3CDTF">2017-02-13T16:18:36Z</dcterms:created>
  <dcterms:modified xsi:type="dcterms:W3CDTF">2023-09-11T15:22:58Z</dcterms:modified>
  <cp:category/>
</cp:coreProperties>
</file>