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png" ContentType="image/png"/>
  <Default Extension="svg" ContentType="image/svg+xml"/>
  <Default Extension="bmp" ContentType="image/bmp"/>
  <Default Extension="emf" ContentType="image/x-emf"/>
  <Default Extension="wmf" ContentType="image/x-wmf"/>
  <Default Extension="tiff" ContentType="image/tiff"/>
  <Default Extension="jpg" ContentType="application/octet-stream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</Types>
</file>

<file path=_rels/.rels><?xml version="1.0" encoding="UTF-8" standalone="yes"?>

<Relationships  xmlns="http://schemas.openxmlformats.org/package/2006/relationships">
<Relationship Id="rId3" Type="http://schemas.openxmlformats.org/package/2006/relationships/metadata/core-properties" Target="docProps/core.xml"/>
<Relationship Id="rId2" Type="http://schemas.openxmlformats.org/package/2006/relationships/metadata/thumbnail" Target="docProps/thumbnail.jpeg"/>
<Relationship Id="rId1" Type="http://schemas.openxmlformats.org/officeDocument/2006/relationships/officeDocument" Target="ppt/presentation.xml"/>
<Relationship Id="rId4" Type="http://schemas.openxmlformats.org/officeDocument/2006/relationships/extended-properties" Target="docProps/app.xml"/>
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</p:sldIdLst>
  <p:sldSz cx="12192000" cy="6858000"/>
  <p:notesSz cx="6858000" cy="9144000"/>
  <p:custDataLst>
    <p:tags r:id="rId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655"/>
  </p:normalViewPr>
  <p:slideViewPr>
    <p:cSldViewPr>
      <p:cViewPr varScale="1">
        <p:scale>
          <a:sx n="94" d="100"/>
          <a:sy n="94" d="100"/>
        </p:scale>
        <p:origin x="102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
<Relationships  xmlns="http://schemas.openxmlformats.org/package/2006/relationships">
<Relationship Id="rId3" Type="http://schemas.openxmlformats.org/officeDocument/2006/relationships/presProps" Target="presProps.xml"/>
<Relationship Id="rId2" Type="http://schemas.openxmlformats.org/officeDocument/2006/relationships/tags" Target="tags/tag1.xml"/>
<Relationship Id="rId1" Type="http://schemas.openxmlformats.org/officeDocument/2006/relationships/slideMaster" Target="slideMasters/slideMaster1.xml"/>
<Relationship Id="rId6" Type="http://schemas.openxmlformats.org/officeDocument/2006/relationships/tableStyles" Target="tableStyles.xml"/>
<Relationship Id="rId5" Type="http://schemas.openxmlformats.org/officeDocument/2006/relationships/theme" Target="theme/theme1.xml"/>
<Relationship Id="rId4" Type="http://schemas.openxmlformats.org/officeDocument/2006/relationships/viewProps" Target="viewProps.xml"/>
<Relationship Id="rId7" Type="http://schemas.openxmlformats.org/officeDocument/2006/relationships/slide" Target="slides/slide1.xml"/>
<Relationship Id="rId8" Type="http://schemas.openxmlformats.org/officeDocument/2006/relationships/slide" Target="slides/slide2.xml"/>
<Relationship Id="rId9" Type="http://schemas.openxmlformats.org/officeDocument/2006/relationships/slide" Target="slides/slide3.xml"/>
<Relationship Id="rId10" Type="http://schemas.openxmlformats.org/officeDocument/2006/relationships/slide" Target="slides/slide4.xml"/>
<Relationship Id="rId11" Type="http://schemas.openxmlformats.org/officeDocument/2006/relationships/slide" Target="slides/slide5.xml"/>
<Relationship Id="rId12" Type="http://schemas.openxmlformats.org/officeDocument/2006/relationships/slide" Target="slides/slide6.xml"/>
<Relationship Id="rId13" Type="http://schemas.openxmlformats.org/officeDocument/2006/relationships/slide" Target="slides/slide7.xml"/>
<Relationship Id="rId14" Type="http://schemas.openxmlformats.org/officeDocument/2006/relationships/slide" Target="slides/slide8.xml"/>
<Relationship Id="rId15" Type="http://schemas.openxmlformats.org/officeDocument/2006/relationships/slide" Target="slides/slide9.xml"/>
<Relationship Id="rId16" Type="http://schemas.openxmlformats.org/officeDocument/2006/relationships/slide" Target="slides/slide10.xml"/>
<Relationship Id="rId17" Type="http://schemas.openxmlformats.org/officeDocument/2006/relationships/slide" Target="slides/slide11.xml"/>
<Relationship Id="rId18" Type="http://schemas.openxmlformats.org/officeDocument/2006/relationships/slide" Target="slides/slide12.xml"/>
<Relationship Id="rId19" Type="http://schemas.openxmlformats.org/officeDocument/2006/relationships/slide" Target="slides/slide13.xml"/>
<Relationship Id="rId20" Type="http://schemas.openxmlformats.org/officeDocument/2006/relationships/slide" Target="slides/slide14.xml"/>
<Relationship Id="rId21" Type="http://schemas.openxmlformats.org/officeDocument/2006/relationships/slide" Target="slides/slide15.xml"/>
<Relationship Id="rId22" Type="http://schemas.openxmlformats.org/officeDocument/2006/relationships/slide" Target="slides/slide16.xml"/>
<Relationship Id="rId23" Type="http://schemas.openxmlformats.org/officeDocument/2006/relationships/slide" Target="slides/slide17.xml"/>
<Relationship Id="rId24" Type="http://schemas.openxmlformats.org/officeDocument/2006/relationships/slide" Target="slides/slide18.xml"/>
<Relationship Id="rId25" Type="http://schemas.openxmlformats.org/officeDocument/2006/relationships/slide" Target="slides/slide19.xml"/>
<Relationship Id="rId26" Type="http://schemas.openxmlformats.org/officeDocument/2006/relationships/slide" Target="slides/slide20.xml"/>
<Relationship Id="rId27" Type="http://schemas.openxmlformats.org/officeDocument/2006/relationships/slide" Target="slides/slide21.xml"/>
<Relationship Id="rId28" Type="http://schemas.openxmlformats.org/officeDocument/2006/relationships/slide" Target="slides/slide22.xml"/>
<Relationship Id="rId29" Type="http://schemas.openxmlformats.org/officeDocument/2006/relationships/slide" Target="slides/slide23.xml"/>
<Relationship Id="rId30" Type="http://schemas.openxmlformats.org/officeDocument/2006/relationships/slide" Target="slides/slide24.xml"/>
<Relationship Id="rId31" Type="http://schemas.openxmlformats.org/officeDocument/2006/relationships/slide" Target="slides/slide25.xml"/>
<Relationship Id="rId32" Type="http://schemas.openxmlformats.org/officeDocument/2006/relationships/slide" Target="slides/slide26.xml"/>
<Relationship Id="rId33" Type="http://schemas.openxmlformats.org/officeDocument/2006/relationships/slide" Target="slides/slide27.xml"/>
<Relationship Id="rId34" Type="http://schemas.openxmlformats.org/officeDocument/2006/relationships/slide" Target="slides/slide28.xml"/>
<Relationship Id="rId35" Type="http://schemas.openxmlformats.org/officeDocument/2006/relationships/slide" Target="slides/slide29.xml"/>
<Relationship Id="rId36" Type="http://schemas.openxmlformats.org/officeDocument/2006/relationships/slide" Target="slides/slide30.xml"/>
<Relationship Id="rId37" Type="http://schemas.openxmlformats.org/officeDocument/2006/relationships/slide" Target="slides/slide31.xml"/>
<Relationship Id="rId38" Type="http://schemas.openxmlformats.org/officeDocument/2006/relationships/slide" Target="slides/slide32.xml"/>
<Relationship Id="rId39" Type="http://schemas.openxmlformats.org/officeDocument/2006/relationships/slide" Target="slides/slide33.xml"/>
<Relationship Id="rId40" Type="http://schemas.openxmlformats.org/officeDocument/2006/relationships/slide" Target="slides/slide34.xml"/>
<Relationship Id="rId41" Type="http://schemas.openxmlformats.org/officeDocument/2006/relationships/slide" Target="slides/slide35.xml"/>
<Relationship Id="rId42" Type="http://schemas.openxmlformats.org/officeDocument/2006/relationships/slide" Target="slides/slide36.xml"/>
<Relationship Id="rId43" Type="http://schemas.openxmlformats.org/officeDocument/2006/relationships/slide" Target="slides/slide37.xml"/>
<Relationship Id="rId44" Type="http://schemas.openxmlformats.org/officeDocument/2006/relationships/slide" Target="slides/slide38.xml"/>
<Relationship Id="rId45" Type="http://schemas.openxmlformats.org/officeDocument/2006/relationships/slide" Target="slides/slide39.xml"/>
<Relationship Id="rId46" Type="http://schemas.openxmlformats.org/officeDocument/2006/relationships/slide" Target="slides/slide40.xml"/>
<Relationship Id="rId47" Type="http://schemas.openxmlformats.org/officeDocument/2006/relationships/slide" Target="slides/slide41.xml"/>
<Relationship Id="rId48" Type="http://schemas.openxmlformats.org/officeDocument/2006/relationships/slide" Target="slides/slide42.xml"/>
<Relationship Id="rId49" Type="http://schemas.openxmlformats.org/officeDocument/2006/relationships/slide" Target="slides/slide43.xml"/>
<Relationship Id="rId50" Type="http://schemas.openxmlformats.org/officeDocument/2006/relationships/slide" Target="slides/slide44.xml"/>
<Relationship Id="rId51" Type="http://schemas.openxmlformats.org/officeDocument/2006/relationships/slide" Target="slides/slide45.xml"/>
<Relationship Id="rId52" Type="http://schemas.openxmlformats.org/officeDocument/2006/relationships/slide" Target="slides/slide46.xml"/>
<Relationship Id="rId53" Type="http://schemas.openxmlformats.org/officeDocument/2006/relationships/slide" Target="slides/slide47.xml"/>
<Relationship Id="rId54" Type="http://schemas.openxmlformats.org/officeDocument/2006/relationships/slide" Target="slides/slide48.xml"/>
<Relationship Id="rId55" Type="http://schemas.openxmlformats.org/officeDocument/2006/relationships/slide" Target="slides/slide49.xml"/>
<Relationship Id="rId56" Type="http://schemas.openxmlformats.org/officeDocument/2006/relationships/slide" Target="slides/slide50.xml"/>
<Relationship Id="rId57" Type="http://schemas.openxmlformats.org/officeDocument/2006/relationships/slide" Target="slides/slide51.xml"/>
<Relationship Id="rId58" Type="http://schemas.openxmlformats.org/officeDocument/2006/relationships/slide" Target="slides/slide52.xml"/>
<Relationship Id="rId59" Type="http://schemas.openxmlformats.org/officeDocument/2006/relationships/slide" Target="slides/slide53.xml"/>
<Relationship Id="rId60" Type="http://schemas.openxmlformats.org/officeDocument/2006/relationships/slide" Target="slides/slide54.xml"/>
<Relationship Id="rId61" Type="http://schemas.openxmlformats.org/officeDocument/2006/relationships/slide" Target="slides/slide55.xml"/>
<Relationship Id="rId62" Type="http://schemas.openxmlformats.org/officeDocument/2006/relationships/slide" Target="slides/slide56.xml"/>
<Relationship Id="rId63" Type="http://schemas.openxmlformats.org/officeDocument/2006/relationships/slide" Target="slides/slide57.xml"/>
<Relationship Id="rId64" Type="http://schemas.openxmlformats.org/officeDocument/2006/relationships/slide" Target="slides/slide58.xml"/>
<Relationship Id="rId65" Type="http://schemas.openxmlformats.org/officeDocument/2006/relationships/slide" Target="slides/slide59.xml"/>
<Relationship Id="rId66" Type="http://schemas.openxmlformats.org/officeDocument/2006/relationships/slide" Target="slides/slide60.xml"/>
<Relationship Id="rId67" Type="http://schemas.openxmlformats.org/officeDocument/2006/relationships/slide" Target="slides/slide61.xml"/>
<Relationship Id="rId68" Type="http://schemas.openxmlformats.org/officeDocument/2006/relationships/slide" Target="slides/slide62.xml"/>
<Relationship Id="rId69" Type="http://schemas.openxmlformats.org/officeDocument/2006/relationships/slide" Target="slides/slide63.xml"/>
<Relationship Id="rId70" Type="http://schemas.openxmlformats.org/officeDocument/2006/relationships/slide" Target="slides/slide64.xml"/>
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88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7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545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392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349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807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99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2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e4c5e3ef753fb51e76a064baa624da512f84e9a.png"/>
</Relationships>

</file>

<file path=ppt/slides/_rels/slide1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abdf9fb03c8c4da25bef9d7fa2e4d2c30cb1941.png"/>
</Relationships>

</file>

<file path=ppt/slides/_rels/slide1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c27d3dd77dc77560111b179fd55857e1fc7dcb8.png"/>
</Relationships>

</file>

<file path=ppt/slides/_rels/slide1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0e2f40218e2faca9bc48ff512308f3b3b6a1993.png"/>
</Relationships>

</file>

<file path=ppt/slides/_rels/slide1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d4b304b6b5a6b34723740c2bf35833033a383ec.png"/>
</Relationships>

</file>

<file path=ppt/slides/_rels/slide1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50d8800a4ea12fee03416f53646b4db3c55c2f0.png"/>
</Relationships>

</file>

<file path=ppt/slides/_rels/slide1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2735e4b8e32638984af07de4dc2414ca596bd73.png"/>
</Relationships>

</file>

<file path=ppt/slides/_rels/slide1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6a99ace0db891bd08eaebc70b036667c63c9754.png"/>
</Relationships>

</file>

<file path=ppt/slides/_rels/slide1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d774c88c9dd5393e1dd91bccd6e73fc32f48227.png"/>
</Relationships>

</file>

<file path=ppt/slides/_rels/slide1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824aa1c7df7f307624f2eb5a14b7b126b93c976.png"/>
</Relationships>

</file>

<file path=ppt/slides/_rels/slide1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74c7b0c605d6f6c0c40bf7edee0d3c9ace2c5fc.png"/>
</Relationships>

</file>

<file path=ppt/slides/_rels/slide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8cd01bcd10a70337eb8fdcd6e512f0e26f36918.png"/>
</Relationships>

</file>

<file path=ppt/slides/_rels/slide2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4e1546029e7e1018a1a528eaa1ce054a42d01546.png"/>
</Relationships>

</file>

<file path=ppt/slides/_rels/slide2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4acb3015dff227370ea9b95b0673d1eca9743af8.png"/>
</Relationships>

</file>

<file path=ppt/slides/_rels/slide2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be84212e01edf26f22f913f39ac4f3894944bc8.png"/>
</Relationships>

</file>

<file path=ppt/slides/_rels/slide2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54d779fd442418e0f6b9ce4b6b5e62de1bb52d95.png"/>
</Relationships>

</file>

<file path=ppt/slides/_rels/slide2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fd2aa46cea2a9c21e3aa80624e243b46a15e703.png"/>
</Relationships>

</file>

<file path=ppt/slides/_rels/slide2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6ada863f02622bee28f2fa64602fae7c328391d.png"/>
</Relationships>

</file>

<file path=ppt/slides/_rels/slide2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89142f7807b61bfea8651cf18131c89255e8c56.png"/>
</Relationships>

</file>

<file path=ppt/slides/_rels/slide2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3165c80622f02c31d796434a54ac9db59d0716d.png"/>
</Relationships>

</file>

<file path=ppt/slides/_rels/slide2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6fe76b377308b74b0a37f9ec25597243c9ce0e4.png"/>
</Relationships>

</file>

<file path=ppt/slides/_rels/slide2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15948f0de7382295366324862e6d3433600bbed.png"/>
</Relationships>

</file>

<file path=ppt/slides/_rels/slide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aea232226c62bd08a6a16e58998e3d57d7bae1e.png"/>
</Relationships>

</file>

<file path=ppt/slides/_rels/slide3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72ee8283feff5b14e63b672225e60bcfa7ceaf0.png"/>
</Relationships>

</file>

<file path=ppt/slides/_rels/slide3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1bd166504580bddaf7199542a407ed1736f2688.png"/>
</Relationships>

</file>

<file path=ppt/slides/_rels/slide3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67c5eea758c883173e559e4a8cc6a69e608f9ff.png"/>
</Relationships>

</file>

<file path=ppt/slides/_rels/slide3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ffb746d0f40a02b51d73dc2d84894745b30c979.png"/>
</Relationships>

</file>

<file path=ppt/slides/_rels/slide3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38cbb6e0a17aa9ccba378c307702a9a05e253a7.png"/>
</Relationships>

</file>

<file path=ppt/slides/_rels/slide3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35ef0793ba2f13bea44fb3b0eea0500c40091a2.png"/>
</Relationships>

</file>

<file path=ppt/slides/_rels/slide3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61e47a420110a7d363eba559867d3271c5814b3.png"/>
</Relationships>

</file>

<file path=ppt/slides/_rels/slide3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23a8b1b680c31eb520c808d51bb9df7db9a73c6.png"/>
</Relationships>

</file>

<file path=ppt/slides/_rels/slide3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fb3179861052fb4df78c0eff17cbdc008930762.png"/>
</Relationships>

</file>

<file path=ppt/slides/_rels/slide3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d3877a649d0d46e0d402ae81c5d1f8ac9577991.png"/>
</Relationships>

</file>

<file path=ppt/slides/_rels/slide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7fc8bde9d24dddcff230dcfdc513725ab249ff0.png"/>
</Relationships>

</file>

<file path=ppt/slides/_rels/slide4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46e2433c68502c584c8d5d4ab4bd25615c0bce6c.png"/>
</Relationships>

</file>

<file path=ppt/slides/_rels/slide4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8a2c693136e850fd9046da776c5f95f8c796816.png"/>
</Relationships>

</file>

<file path=ppt/slides/_rels/slide4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a6bda73842de7831d3c15be6c11a9e74abff27c.png"/>
</Relationships>

</file>

<file path=ppt/slides/_rels/slide4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bb2902b08cab5005062f3005ee826840aa8e8ca.png"/>
</Relationships>

</file>

<file path=ppt/slides/_rels/slide4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fa46ea2a654ee64dd58279a0ceda9e16ffdae86.png"/>
</Relationships>

</file>

<file path=ppt/slides/_rels/slide4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b5893278ec4360b92c79f8a6c1e78daaa51716b.png"/>
</Relationships>

</file>

<file path=ppt/slides/_rels/slide4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bce83cf5599982b3823a074064caea45a3e14c0.png"/>
</Relationships>

</file>

<file path=ppt/slides/_rels/slide4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681d5707db958d0883aa171868eec4f0973fdbb.png"/>
</Relationships>

</file>

<file path=ppt/slides/_rels/slide4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c2e808d21d4dfe0f7fdfe53f515bd0b141fa86b.png"/>
</Relationships>

</file>

<file path=ppt/slides/_rels/slide4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cd03c12084c2cb9e2b6b33e8a8b784c9a445fe1.png"/>
</Relationships>

</file>

<file path=ppt/slides/_rels/slide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d0c07d8557ae9af9bf5b8abc4a4bd842755a66d.png"/>
</Relationships>

</file>

<file path=ppt/slides/_rels/slide5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afaa127a3ddbe571bd98c42e575c28f57a6ff00.png"/>
</Relationships>

</file>

<file path=ppt/slides/_rels/slide5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f820967e46cf9b89932739136a3709d61ca9e63.png"/>
</Relationships>

</file>

<file path=ppt/slides/_rels/slide5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2b7a1dd260777f498b13eb67e6d53454b1d068f.png"/>
</Relationships>

</file>

<file path=ppt/slides/_rels/slide5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bf47d57c52e6267469b3137c0f3503c1d7510f4.png"/>
</Relationships>

</file>

<file path=ppt/slides/_rels/slide5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afa6667a6394f71636f4f1c73a10fa43be60676.png"/>
</Relationships>

</file>

<file path=ppt/slides/_rels/slide5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8b43d78b43ea5f539baed3e316fecf5b685a945.png"/>
</Relationships>

</file>

<file path=ppt/slides/_rels/slide5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ee8424a4c3b678953a0ee9a0bc409a1579b4740.png"/>
</Relationships>

</file>

<file path=ppt/slides/_rels/slide5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e291f641a913d4ad6c8585d7eda4ad1a94c1a31.png"/>
</Relationships>

</file>

<file path=ppt/slides/_rels/slide5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8405abd112c4cb7a6c248d3eb316d1b67a11ff9.png"/>
</Relationships>

</file>

<file path=ppt/slides/_rels/slide5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46ee3cf258cc362f7cb1fb0987b39e47c01fdcf.png"/>
</Relationships>

</file>

<file path=ppt/slides/_rels/slide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8ef01594d4f0d82b7f5ad618eb6ba4917a4ba32.png"/>
</Relationships>

</file>

<file path=ppt/slides/_rels/slide6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7d3ecaf6012b4408e5132d59dd16ce52d42df69.png"/>
</Relationships>

</file>

<file path=ppt/slides/_rels/slide6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8c8ce9bd54ced09de8b72b70ac0671cd0a23906.png"/>
</Relationships>

</file>

<file path=ppt/slides/_rels/slide6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206e7d99eb2de273ffe677e5c92691ff27b38e8.png"/>
</Relationships>

</file>

<file path=ppt/slides/_rels/slide6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a57d7efd4c857c826a27bacfbdcc9e841ba3b83.png"/>
</Relationships>

</file>

<file path=ppt/slides/_rels/slide6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c4ac2a78672cbedc419e8d6691014690be9b307.png"/>
</Relationships>

</file>

<file path=ppt/slides/_rels/slide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c96c6dfe085fab6bebedf4b7848aa6ad3211178.png"/>
</Relationships>

</file>

<file path=ppt/slides/_rels/slide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921de5e12948fda0c1c561fbc1e0ac30f0f7b5c.png"/>
</Relationships>

</file>

<file path=ppt/slides/_rels/slide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b36ce94da8718a62deba238c9a810bc24185a8b.png"/>
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AMO_UNIQUEIDENTIFIER" val="Empty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 Theme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/>
  <dc:subject/>
  <dc:creator/>
  <cp:keywords/>
  <dc:description/>
  <cp:lastModifiedBy/>
  <cp:revision>4</cp:revision>
  <dcterms:created xsi:type="dcterms:W3CDTF">2017-02-13T16:18:36Z</dcterms:created>
  <dcterms:modified xsi:type="dcterms:W3CDTF">2023-09-11T15:24:41Z</dcterms:modified>
  <cp:category/>
</cp:coreProperties>
</file>