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Relationship Id="rId79" Type="http://schemas.openxmlformats.org/officeDocument/2006/relationships/slide" Target="slides/slide73.xml"/>
<Relationship Id="rId80" Type="http://schemas.openxmlformats.org/officeDocument/2006/relationships/slide" Target="slides/slide74.xml"/>
<Relationship Id="rId81" Type="http://schemas.openxmlformats.org/officeDocument/2006/relationships/slide" Target="slides/slide75.xml"/>
<Relationship Id="rId82" Type="http://schemas.openxmlformats.org/officeDocument/2006/relationships/slide" Target="slides/slide76.xml"/>
<Relationship Id="rId83" Type="http://schemas.openxmlformats.org/officeDocument/2006/relationships/slide" Target="slides/slide77.xml"/>
<Relationship Id="rId84" Type="http://schemas.openxmlformats.org/officeDocument/2006/relationships/slide" Target="slides/slide78.xml"/>
<Relationship Id="rId85" Type="http://schemas.openxmlformats.org/officeDocument/2006/relationships/slide" Target="slides/slide79.xml"/>
<Relationship Id="rId86" Type="http://schemas.openxmlformats.org/officeDocument/2006/relationships/slide" Target="slides/slide80.xml"/>
<Relationship Id="rId87" Type="http://schemas.openxmlformats.org/officeDocument/2006/relationships/slide" Target="slides/slide81.xml"/>
<Relationship Id="rId88" Type="http://schemas.openxmlformats.org/officeDocument/2006/relationships/slide" Target="slides/slide82.xml"/>
<Relationship Id="rId89" Type="http://schemas.openxmlformats.org/officeDocument/2006/relationships/slide" Target="slides/slide83.xml"/>
<Relationship Id="rId90" Type="http://schemas.openxmlformats.org/officeDocument/2006/relationships/slide" Target="slides/slide84.xml"/>
<Relationship Id="rId91" Type="http://schemas.openxmlformats.org/officeDocument/2006/relationships/slide" Target="slides/slide85.xml"/>
<Relationship Id="rId92" Type="http://schemas.openxmlformats.org/officeDocument/2006/relationships/slide" Target="slides/slide86.xml"/>
<Relationship Id="rId93" Type="http://schemas.openxmlformats.org/officeDocument/2006/relationships/slide" Target="slides/slide87.xml"/>
<Relationship Id="rId94" Type="http://schemas.openxmlformats.org/officeDocument/2006/relationships/slide" Target="slides/slide88.xml"/>
<Relationship Id="rId95" Type="http://schemas.openxmlformats.org/officeDocument/2006/relationships/slide" Target="slides/slide89.xml"/>
<Relationship Id="rId96" Type="http://schemas.openxmlformats.org/officeDocument/2006/relationships/slide" Target="slides/slide90.xml"/>
<Relationship Id="rId97" Type="http://schemas.openxmlformats.org/officeDocument/2006/relationships/slide" Target="slides/slide91.xml"/>
<Relationship Id="rId98" Type="http://schemas.openxmlformats.org/officeDocument/2006/relationships/slide" Target="slides/slide92.xml"/>
<Relationship Id="rId99" Type="http://schemas.openxmlformats.org/officeDocument/2006/relationships/slide" Target="slides/slide93.xml"/>
<Relationship Id="rId100" Type="http://schemas.openxmlformats.org/officeDocument/2006/relationships/slide" Target="slides/slide94.xml"/>
<Relationship Id="rId101" Type="http://schemas.openxmlformats.org/officeDocument/2006/relationships/slide" Target="slides/slide95.xml"/>
<Relationship Id="rId102" Type="http://schemas.openxmlformats.org/officeDocument/2006/relationships/slide" Target="slides/slide96.xml"/>
<Relationship Id="rId103" Type="http://schemas.openxmlformats.org/officeDocument/2006/relationships/slide" Target="slides/slide97.xml"/>
<Relationship Id="rId104" Type="http://schemas.openxmlformats.org/officeDocument/2006/relationships/slide" Target="slides/slide98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89e33d7060fec744fbc0461430de0796fab4fc0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bf8e386ec3409f6529118c40b039e7300b82a19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62d3cf1b47de989fe10b6757971967fb1a9ac4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4f44495c4024f92c911dd935dd700cdc08b8e74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cc7cefa9dabcd881e7f5cf52a069e605e4c1b81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ae06a4a388a2111888947b3394bf615da84e444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9eb3f3b71b2644bbd9a9c2be55b656bbf15b0d5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64ebbb409fcc1eef3cdc29f8ef446255873919c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443193afb5309ac9cbfc7c6a39f778e04c5e237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ec5c480c6778ee235816e621a3895563092b6cf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73ce83996a3afb0e3895f716c8446f6cecabcb4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b793413801e096b8820a471c675c415ba105229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ef443cbb67fcc1838b95ba950becc66cfcecb76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66a0669b88824b4e28d624ec9b570a46b4602f2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c2b771216fba404891f8c2785f04f0a60a6d77a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8df9db16534e33cb213ccad48fa1ea6c3dd71ce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c7250c6201cb6ad6b5f368bc61d6787235a722f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bb1dd6fcdd666aeeb31f51d3090e6a808429f8d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f1ab13d000c5f4873d6c39ed9c99ee96169d53a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0fe74047536e5e6fd403532ef7bd62e05b72e3e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0982e2a0082754629ec5174ea981b2794ab9fe6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6ef21fe4ba91d3ce99044ce6b06fe69ba03c3f1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4839b5427843c5e257a2455eb320faccbbb36f6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6c6fc1fae8968fe68cd8f57479af3ace427678c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cf293aabcfe013d6d32c772ff1488d75f0fe44e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028d66e3ae55319c0345e5fb0b8f30704fb52d0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ad661b1e4c5e426d169a72e6ad9c5da46d9589b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22b85b5e896234f78919987579d6db500b8ac66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14ebe9038b111482b188487f6a490a42f7af944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ffcb44244a2fea6476f1ced27ae863bf40cf3d6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ba43e37366f45f03f68bf097bc89a26c882b756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baf5377ee78a17671eb0974232a16b1cb25e808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59f88d54a599fe473bdd2d9ee7677b311ba1600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0439a3eb701deab6bd53f50ac4d2118ee4ce66e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3e28911b4e18f0562b01ced0b831c45db32883b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93ecdeb7e979fade6e34dcb4493968b19f0a449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dfadbe791e3671038d1bdcf47c6fddd6a1b07b9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b23606f1b9c47e331facab74073a7f9ddcecfce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905a81a137507f984d2479d00e96940569bd219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4fd6964e0ff85d6926f19bc463b42f8a55aec1a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dd2ba75a8fe3143ef599c8a1faab2a618cc6328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5c5c36b9c9b533e8f7c124a2fcd57f597fee38c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dbebecd66f46781c0862a884fb7a04a2592d4b9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dab0424a2b3773f41de594937f1338871da1eeb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d0cd415befdcbaa34ec35b6db5ad382952cda83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9cb6c42bdb301d5b9f8adb1cae0434c00b3a46e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4986d8cf4d486a34703e54c4ecce2ec94a8b205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b808709fbf806b5e197c29a2a93a2a25f66cd64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4f528de4c58ea4bdc99a72b3892c16fc6919b37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268b46756a79ead4f96944df85d58bb4805c036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a017e71cde727242810ccf4bc6c7c91cad39e00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63f4df5433722e067beecff90be3f0aa4677d63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9f125e186812d2c424cbfc43fdb12558129342d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d6b23054ac63eb201dcfcb535e00c23b6c612a6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69c6ecb7ae98dcd8e09a25bfb8259fbcf7abf01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4c9f99807ffa65103dacb9e33efc69871348de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964845cd3f12daa430ab5fa27c01b2bb0c19bc6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19505f6cca19e4aa64e56a77d88f20b2059400c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55f395bddcd221c00441cee0be84815128fde9d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ae5886d1f108b297d82eddb98e4de193da39d43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f3b7f8038a69573d46e33b7bb0e853bf889cd51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b1814440d8a5ea7689a1358dc51c3c20f06ff5c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892b2f49dc5759477e524fdfee795c621cfe035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1c6df984e4ab613874670ae994cba34fa17249f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ad78d4edfb627a4fd0e5caed582241471931749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b390e67e49d14652f2c3230029affa7f486394a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31b7b9df5c47c65c68790cb407e04a5e13cb341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9cb79141c261f38bdb4b34fd0cf36b9f7a10e06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edddbf3d554db4a2ed78065411834e3a7e57747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518f6aa98b90fe5c21e5249353d1846bcb243bc.png"/>
</Relationships>

</file>

<file path=ppt/slides/_rels/slide7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829d41ab8698b5fb13d689758197fe6e6f04a92.png"/>
</Relationships>

</file>

<file path=ppt/slides/_rels/slide7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89e97b6462428771a8e515eca8ba2344718e92b.png"/>
</Relationships>

</file>

<file path=ppt/slides/_rels/slide7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bcc99a1eff935eb2c957680111846df2e8e8199.png"/>
</Relationships>

</file>

<file path=ppt/slides/_rels/slide7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21e19e59a59fed42d4997ecc0bc519979516e8a.png"/>
</Relationships>

</file>

<file path=ppt/slides/_rels/slide7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a53edcd4b2f86d34369d7339f2ee594854f632e.png"/>
</Relationships>

</file>

<file path=ppt/slides/_rels/slide7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3dc14aadd4606cab082b42158b7bdfecdbf3d57.png"/>
</Relationships>

</file>

<file path=ppt/slides/_rels/slide7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e71293b5d1d9f972d24a72c7a15cb6a01097e1f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375fea4d0123bc0f92df4e61454d2847d892956.png"/>
</Relationships>

</file>

<file path=ppt/slides/_rels/slide8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6fcecf621dad97435234ff1676dd2ee15165fdb.png"/>
</Relationships>

</file>

<file path=ppt/slides/_rels/slide8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c8623c839dcf1aa7b938204f81ba9be15ed80d2.png"/>
</Relationships>

</file>

<file path=ppt/slides/_rels/slide8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ad640fde0ef37a0c035bf78415c129fbe352baf.png"/>
</Relationships>

</file>

<file path=ppt/slides/_rels/slide8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87415f2ed15b557ac734e4471528f37d3a5c3a0.png"/>
</Relationships>

</file>

<file path=ppt/slides/_rels/slide8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f3a040e86d59ca497e67f6fa822170c854c30c3.png"/>
</Relationships>

</file>

<file path=ppt/slides/_rels/slide8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ce7cca640b6276ab6d49cfa67f69e1118139d5a.png"/>
</Relationships>

</file>

<file path=ppt/slides/_rels/slide8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96be28b7cee09957f4732c637c446004f856744.png"/>
</Relationships>

</file>

<file path=ppt/slides/_rels/slide8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0df5da73b839b4ce05f99be74a1bfefda572db9.png"/>
</Relationships>

</file>

<file path=ppt/slides/_rels/slide8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3ffcd5a884661a430a8807f80acfbc09ecf465b.png"/>
</Relationships>

</file>

<file path=ppt/slides/_rels/slide8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682ddfa522a197d9ebf119d5a837e638109374d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60990a27e08030e49b2937e64122072e1299f04.png"/>
</Relationships>

</file>

<file path=ppt/slides/_rels/slide9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79dedcdeb7167f6d7fbac8cb8622aeaecd9873c.png"/>
</Relationships>

</file>

<file path=ppt/slides/_rels/slide9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21388deea84933b14f9a51a3dc920680d909f82.png"/>
</Relationships>

</file>

<file path=ppt/slides/_rels/slide9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653774084804172707ba7bb791e7ed124b0e808.png"/>
</Relationships>

</file>

<file path=ppt/slides/_rels/slide9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e189dff18536e8b9ac0826eeab24dfc7895c335.png"/>
</Relationships>

</file>

<file path=ppt/slides/_rels/slide9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a9895a784b76932b56acef45139b9fd5292aedc.png"/>
</Relationships>

</file>

<file path=ppt/slides/_rels/slide9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656041a40fda8f3f52de2d867245bf8940e3500.png"/>
</Relationships>

</file>

<file path=ppt/slides/_rels/slide9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3c774109dc6e145128c2f0d635e5dfe64990ddf.png"/>
</Relationships>

</file>

<file path=ppt/slides/_rels/slide9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3b159152a0b39855057118ec6ccd8cfed047b3f.png"/>
</Relationships>

</file>

<file path=ppt/slides/_rels/slide9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e916c91d981f31055b9b0c3b52e71ab0d970069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2023-09-11T15:27:14Z</dcterms:modified>
  <cp:category/>
</cp:coreProperties>
</file>