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png" ContentType="image/png"/>
  <Default Extension="bmp" ContentType="image/bmp"/>
  <Default Extension="emf" ContentType="image/x-emf"/>
  <Default Extension="wmf" ContentType="image/x-wmf"/>
  <Default Extension="tiff" ContentType="image/tiff"/>
  <Default Extension="jpg" ContentType="application/octet-stream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</Types>
</file>

<file path=_rels/.rels><?xml version="1.0" encoding="UTF-8" standalone="yes"?>

<Relationships  xmlns="http://schemas.openxmlformats.org/package/2006/relationships">
<Relationship Id="rId3" Type="http://schemas.openxmlformats.org/package/2006/relationships/metadata/core-properties" Target="docProps/core.xml"/>
<Relationship Id="rId2" Type="http://schemas.openxmlformats.org/package/2006/relationships/metadata/thumbnail" Target="docProps/thumbnail.jpeg"/>
<Relationship Id="rId1" Type="http://schemas.openxmlformats.org/officeDocument/2006/relationships/officeDocument" Target="ppt/presentation.xml"/>
<Relationship Id="rId4" Type="http://schemas.openxmlformats.org/officeDocument/2006/relationships/extended-properties" Target="docProps/app.xml"/>
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</p:sldIdLst>
  <p:sldSz cx="12192000" cy="6858000"/>
  <p:notesSz cx="6858000" cy="9144000"/>
  <p:custDataLst>
    <p:tags r:id="rId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55"/>
  </p:normalViewPr>
  <p:slideViewPr>
    <p:cSldViewPr>
      <p:cViewPr varScale="1">
        <p:scale>
          <a:sx n="94" d="100"/>
          <a:sy n="94" d="100"/>
        </p:scale>
        <p:origin x="102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
<Relationships  xmlns="http://schemas.openxmlformats.org/package/2006/relationships">
<Relationship Id="rId3" Type="http://schemas.openxmlformats.org/officeDocument/2006/relationships/presProps" Target="presProps.xml"/>
<Relationship Id="rId2" Type="http://schemas.openxmlformats.org/officeDocument/2006/relationships/tags" Target="tags/tag1.xml"/>
<Relationship Id="rId1" Type="http://schemas.openxmlformats.org/officeDocument/2006/relationships/slideMaster" Target="slideMasters/slideMaster1.xml"/>
<Relationship Id="rId6" Type="http://schemas.openxmlformats.org/officeDocument/2006/relationships/tableStyles" Target="tableStyles.xml"/>
<Relationship Id="rId5" Type="http://schemas.openxmlformats.org/officeDocument/2006/relationships/theme" Target="theme/theme1.xml"/>
<Relationship Id="rId4" Type="http://schemas.openxmlformats.org/officeDocument/2006/relationships/viewProps" Target="viewProps.xml"/>
<Relationship Id="rId7" Type="http://schemas.openxmlformats.org/officeDocument/2006/relationships/slide" Target="slides/slide1.xml"/>
<Relationship Id="rId8" Type="http://schemas.openxmlformats.org/officeDocument/2006/relationships/slide" Target="slides/slide2.xml"/>
<Relationship Id="rId9" Type="http://schemas.openxmlformats.org/officeDocument/2006/relationships/slide" Target="slides/slide3.xml"/>
<Relationship Id="rId10" Type="http://schemas.openxmlformats.org/officeDocument/2006/relationships/slide" Target="slides/slide4.xml"/>
<Relationship Id="rId11" Type="http://schemas.openxmlformats.org/officeDocument/2006/relationships/slide" Target="slides/slide5.xml"/>
<Relationship Id="rId12" Type="http://schemas.openxmlformats.org/officeDocument/2006/relationships/slide" Target="slides/slide6.xml"/>
<Relationship Id="rId13" Type="http://schemas.openxmlformats.org/officeDocument/2006/relationships/slide" Target="slides/slide7.xml"/>
<Relationship Id="rId14" Type="http://schemas.openxmlformats.org/officeDocument/2006/relationships/slide" Target="slides/slide8.xml"/>
<Relationship Id="rId15" Type="http://schemas.openxmlformats.org/officeDocument/2006/relationships/slide" Target="slides/slide9.xml"/>
<Relationship Id="rId16" Type="http://schemas.openxmlformats.org/officeDocument/2006/relationships/slide" Target="slides/slide10.xml"/>
<Relationship Id="rId17" Type="http://schemas.openxmlformats.org/officeDocument/2006/relationships/slide" Target="slides/slide11.xml"/>
<Relationship Id="rId18" Type="http://schemas.openxmlformats.org/officeDocument/2006/relationships/slide" Target="slides/slide12.xml"/>
<Relationship Id="rId19" Type="http://schemas.openxmlformats.org/officeDocument/2006/relationships/slide" Target="slides/slide13.xml"/>
<Relationship Id="rId20" Type="http://schemas.openxmlformats.org/officeDocument/2006/relationships/slide" Target="slides/slide14.xml"/>
<Relationship Id="rId21" Type="http://schemas.openxmlformats.org/officeDocument/2006/relationships/slide" Target="slides/slide15.xml"/>
<Relationship Id="rId22" Type="http://schemas.openxmlformats.org/officeDocument/2006/relationships/slide" Target="slides/slide16.xml"/>
<Relationship Id="rId23" Type="http://schemas.openxmlformats.org/officeDocument/2006/relationships/slide" Target="slides/slide17.xml"/>
<Relationship Id="rId24" Type="http://schemas.openxmlformats.org/officeDocument/2006/relationships/slide" Target="slides/slide18.xml"/>
<Relationship Id="rId25" Type="http://schemas.openxmlformats.org/officeDocument/2006/relationships/slide" Target="slides/slide19.xml"/>
<Relationship Id="rId26" Type="http://schemas.openxmlformats.org/officeDocument/2006/relationships/slide" Target="slides/slide20.xml"/>
<Relationship Id="rId27" Type="http://schemas.openxmlformats.org/officeDocument/2006/relationships/slide" Target="slides/slide21.xml"/>
<Relationship Id="rId28" Type="http://schemas.openxmlformats.org/officeDocument/2006/relationships/slide" Target="slides/slide22.xml"/>
<Relationship Id="rId29" Type="http://schemas.openxmlformats.org/officeDocument/2006/relationships/slide" Target="slides/slide23.xml"/>
<Relationship Id="rId30" Type="http://schemas.openxmlformats.org/officeDocument/2006/relationships/slide" Target="slides/slide24.xml"/>
<Relationship Id="rId31" Type="http://schemas.openxmlformats.org/officeDocument/2006/relationships/slide" Target="slides/slide25.xml"/>
<Relationship Id="rId32" Type="http://schemas.openxmlformats.org/officeDocument/2006/relationships/slide" Target="slides/slide26.xml"/>
<Relationship Id="rId33" Type="http://schemas.openxmlformats.org/officeDocument/2006/relationships/slide" Target="slides/slide27.xml"/>
<Relationship Id="rId34" Type="http://schemas.openxmlformats.org/officeDocument/2006/relationships/slide" Target="slides/slide28.xml"/>
<Relationship Id="rId35" Type="http://schemas.openxmlformats.org/officeDocument/2006/relationships/slide" Target="slides/slide29.xml"/>
<Relationship Id="rId36" Type="http://schemas.openxmlformats.org/officeDocument/2006/relationships/slide" Target="slides/slide30.xml"/>
<Relationship Id="rId37" Type="http://schemas.openxmlformats.org/officeDocument/2006/relationships/slide" Target="slides/slide31.xml"/>
<Relationship Id="rId38" Type="http://schemas.openxmlformats.org/officeDocument/2006/relationships/slide" Target="slides/slide32.xml"/>
<Relationship Id="rId39" Type="http://schemas.openxmlformats.org/officeDocument/2006/relationships/slide" Target="slides/slide33.xml"/>
<Relationship Id="rId40" Type="http://schemas.openxmlformats.org/officeDocument/2006/relationships/slide" Target="slides/slide34.xml"/>
<Relationship Id="rId41" Type="http://schemas.openxmlformats.org/officeDocument/2006/relationships/slide" Target="slides/slide35.xml"/>
<Relationship Id="rId42" Type="http://schemas.openxmlformats.org/officeDocument/2006/relationships/slide" Target="slides/slide36.xml"/>
<Relationship Id="rId43" Type="http://schemas.openxmlformats.org/officeDocument/2006/relationships/slide" Target="slides/slide37.xml"/>
<Relationship Id="rId44" Type="http://schemas.openxmlformats.org/officeDocument/2006/relationships/slide" Target="slides/slide38.xml"/>
<Relationship Id="rId45" Type="http://schemas.openxmlformats.org/officeDocument/2006/relationships/slide" Target="slides/slide39.xml"/>
<Relationship Id="rId46" Type="http://schemas.openxmlformats.org/officeDocument/2006/relationships/slide" Target="slides/slide40.xml"/>
<Relationship Id="rId47" Type="http://schemas.openxmlformats.org/officeDocument/2006/relationships/slide" Target="slides/slide41.xml"/>
<Relationship Id="rId48" Type="http://schemas.openxmlformats.org/officeDocument/2006/relationships/slide" Target="slides/slide42.xml"/>
<Relationship Id="rId49" Type="http://schemas.openxmlformats.org/officeDocument/2006/relationships/slide" Target="slides/slide43.xml"/>
<Relationship Id="rId50" Type="http://schemas.openxmlformats.org/officeDocument/2006/relationships/slide" Target="slides/slide44.xml"/>
<Relationship Id="rId51" Type="http://schemas.openxmlformats.org/officeDocument/2006/relationships/slide" Target="slides/slide45.xml"/>
<Relationship Id="rId52" Type="http://schemas.openxmlformats.org/officeDocument/2006/relationships/slide" Target="slides/slide46.xml"/>
<Relationship Id="rId53" Type="http://schemas.openxmlformats.org/officeDocument/2006/relationships/slide" Target="slides/slide47.xml"/>
<Relationship Id="rId54" Type="http://schemas.openxmlformats.org/officeDocument/2006/relationships/slide" Target="slides/slide48.xml"/>
<Relationship Id="rId55" Type="http://schemas.openxmlformats.org/officeDocument/2006/relationships/slide" Target="slides/slide49.xml"/>
<Relationship Id="rId56" Type="http://schemas.openxmlformats.org/officeDocument/2006/relationships/slide" Target="slides/slide50.xml"/>
<Relationship Id="rId57" Type="http://schemas.openxmlformats.org/officeDocument/2006/relationships/slide" Target="slides/slide51.xml"/>
<Relationship Id="rId58" Type="http://schemas.openxmlformats.org/officeDocument/2006/relationships/slide" Target="slides/slide52.xml"/>
<Relationship Id="rId59" Type="http://schemas.openxmlformats.org/officeDocument/2006/relationships/slide" Target="slides/slide53.xml"/>
<Relationship Id="rId60" Type="http://schemas.openxmlformats.org/officeDocument/2006/relationships/slide" Target="slides/slide54.xml"/>
<Relationship Id="rId61" Type="http://schemas.openxmlformats.org/officeDocument/2006/relationships/slide" Target="slides/slide55.xml"/>
<Relationship Id="rId62" Type="http://schemas.openxmlformats.org/officeDocument/2006/relationships/slide" Target="slides/slide56.xml"/>
<Relationship Id="rId63" Type="http://schemas.openxmlformats.org/officeDocument/2006/relationships/slide" Target="slides/slide57.xml"/>
<Relationship Id="rId64" Type="http://schemas.openxmlformats.org/officeDocument/2006/relationships/slide" Target="slides/slide58.xml"/>
<Relationship Id="rId65" Type="http://schemas.openxmlformats.org/officeDocument/2006/relationships/slide" Target="slides/slide59.xml"/>
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88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7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54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39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34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80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99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2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d862140.png"/>
</Relationships>

</file>

<file path=ppt/slides/_rels/slide1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a881587.png"/>
</Relationships>

</file>

<file path=ppt/slides/_rels/slide1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26b3596.png"/>
</Relationships>

</file>

<file path=ppt/slides/_rels/slide1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23f6ee5.png"/>
</Relationships>

</file>

<file path=ppt/slides/_rels/slide1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54349af.png"/>
</Relationships>

</file>

<file path=ppt/slides/_rels/slide1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9ba2ec0.png"/>
</Relationships>

</file>

<file path=ppt/slides/_rels/slide1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5721c76.png"/>
</Relationships>

</file>

<file path=ppt/slides/_rels/slide1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4c67678.png"/>
</Relationships>

</file>

<file path=ppt/slides/_rels/slide1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5426a29.png"/>
</Relationships>

</file>

<file path=ppt/slides/_rels/slide1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1b0209f.png"/>
</Relationships>

</file>

<file path=ppt/slides/_rels/slide1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dc87089.png"/>
</Relationships>

</file>

<file path=ppt/slides/_rels/slide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ce765a4.png"/>
</Relationships>

</file>

<file path=ppt/slides/_rels/slide2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b6e16bc.png"/>
</Relationships>

</file>

<file path=ppt/slides/_rels/slide2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c5c4d86.png"/>
</Relationships>

</file>

<file path=ppt/slides/_rels/slide2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db55d1c.png"/>
</Relationships>

</file>

<file path=ppt/slides/_rels/slide2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4943dc0.png"/>
</Relationships>

</file>

<file path=ppt/slides/_rels/slide2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96c5fd8.png"/>
</Relationships>

</file>

<file path=ppt/slides/_rels/slide2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df94874.png"/>
</Relationships>

</file>

<file path=ppt/slides/_rels/slide2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30c6886.png"/>
</Relationships>

</file>

<file path=ppt/slides/_rels/slide2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0f067b5.png"/>
</Relationships>

</file>

<file path=ppt/slides/_rels/slide2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5c26e5d.png"/>
</Relationships>

</file>

<file path=ppt/slides/_rels/slide2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08642f4.png"/>
</Relationships>

</file>

<file path=ppt/slides/_rels/slide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e4d3b35.png"/>
</Relationships>

</file>

<file path=ppt/slides/_rels/slide3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d6d3ab0.png"/>
</Relationships>

</file>

<file path=ppt/slides/_rels/slide3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71f6f4d.png"/>
</Relationships>

</file>

<file path=ppt/slides/_rels/slide3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da320c.png"/>
</Relationships>

</file>

<file path=ppt/slides/_rels/slide3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2422c15.png"/>
</Relationships>

</file>

<file path=ppt/slides/_rels/slide3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8bf65d.png"/>
</Relationships>

</file>

<file path=ppt/slides/_rels/slide3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df2b93.png"/>
</Relationships>

</file>

<file path=ppt/slides/_rels/slide3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16638e5.png"/>
</Relationships>

</file>

<file path=ppt/slides/_rels/slide3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24d36f4.png"/>
</Relationships>

</file>

<file path=ppt/slides/_rels/slide3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41132ec.png"/>
</Relationships>

</file>

<file path=ppt/slides/_rels/slide3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67551d3.png"/>
</Relationships>

</file>

<file path=ppt/slides/_rels/slide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0de7c20.png"/>
</Relationships>

</file>

<file path=ppt/slides/_rels/slide4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6756a72.png"/>
</Relationships>

</file>

<file path=ppt/slides/_rels/slide4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9ed3cf2.png"/>
</Relationships>

</file>

<file path=ppt/slides/_rels/slide4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9dd1446.png"/>
</Relationships>

</file>

<file path=ppt/slides/_rels/slide4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1e068f5.png"/>
</Relationships>

</file>

<file path=ppt/slides/_rels/slide4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cd85f54.png"/>
</Relationships>

</file>

<file path=ppt/slides/_rels/slide4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2216136.png"/>
</Relationships>

</file>

<file path=ppt/slides/_rels/slide4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97f2d06.png"/>
</Relationships>

</file>

<file path=ppt/slides/_rels/slide4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1bc41a.png"/>
</Relationships>

</file>

<file path=ppt/slides/_rels/slide4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1b6410d.png"/>
</Relationships>

</file>

<file path=ppt/slides/_rels/slide4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16a5165.png"/>
</Relationships>

</file>

<file path=ppt/slides/_rels/slide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d139a6.png"/>
</Relationships>

</file>

<file path=ppt/slides/_rels/slide5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df26e9.png"/>
</Relationships>

</file>

<file path=ppt/slides/_rels/slide5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e53207b.png"/>
</Relationships>

</file>

<file path=ppt/slides/_rels/slide5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c6c5e0e.png"/>
</Relationships>

</file>

<file path=ppt/slides/_rels/slide5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dd73f9e.png"/>
</Relationships>

</file>

<file path=ppt/slides/_rels/slide5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2dcc6d78.png"/>
</Relationships>

</file>

<file path=ppt/slides/_rels/slide5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f5c427f.png"/>
</Relationships>

</file>

<file path=ppt/slides/_rels/slide5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1aa5e03.png"/>
</Relationships>

</file>

<file path=ppt/slides/_rels/slide5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f5171bb.png"/>
</Relationships>

</file>

<file path=ppt/slides/_rels/slide5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107b16f2.png"/>
</Relationships>

</file>

<file path=ppt/slides/_rels/slide5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32e62e1d.png"/>
</Relationships>

</file>

<file path=ppt/slides/_rels/slide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47876e6c.png"/>
</Relationships>

</file>

<file path=ppt/slides/_rels/slide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649c194e.png"/>
</Relationships>

</file>

<file path=ppt/slides/_rels/slide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5016db2.png"/>
</Relationships>

</file>

<file path=ppt/slides/_rels/slide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ileefc7f736442.png"/>
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AMO_UNIQUEIDENTIFIER" val="Empty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 Theme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/>
  <dc:subject/>
  <dc:creator/>
  <cp:keywords/>
  <dc:description/>
  <cp:lastModifiedBy/>
  <cp:revision>4</cp:revision>
  <dcterms:created xsi:type="dcterms:W3CDTF">2017-02-13T16:18:36Z</dcterms:created>
  <dcterms:modified xsi:type="dcterms:W3CDTF">2022-09-25T17:57:01Z</dcterms:modified>
  <cp:category/>
</cp:coreProperties>
</file>